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8"/>
  </p:notesMasterIdLst>
  <p:handoutMasterIdLst>
    <p:handoutMasterId r:id="rId19"/>
  </p:handoutMasterIdLst>
  <p:sldIdLst>
    <p:sldId id="286" r:id="rId2"/>
    <p:sldId id="301" r:id="rId3"/>
    <p:sldId id="288" r:id="rId4"/>
    <p:sldId id="268" r:id="rId5"/>
    <p:sldId id="269" r:id="rId6"/>
    <p:sldId id="271" r:id="rId7"/>
    <p:sldId id="272" r:id="rId8"/>
    <p:sldId id="273" r:id="rId9"/>
    <p:sldId id="289" r:id="rId10"/>
    <p:sldId id="299" r:id="rId11"/>
    <p:sldId id="290" r:id="rId12"/>
    <p:sldId id="291" r:id="rId13"/>
    <p:sldId id="295" r:id="rId14"/>
    <p:sldId id="300" r:id="rId15"/>
    <p:sldId id="297" r:id="rId16"/>
    <p:sldId id="28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chemeClr val="tx1"/>
    </p:penClr>
  </p:showPr>
  <p:clrMru>
    <a:srgbClr val="3333CC"/>
    <a:srgbClr val="9900CC"/>
    <a:srgbClr val="FF3300"/>
    <a:srgbClr val="FFCCFF"/>
    <a:srgbClr val="11C408"/>
    <a:srgbClr val="00FFFF"/>
    <a:srgbClr val="33CCCC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89" autoAdjust="0"/>
    <p:restoredTop sz="98832" autoAdjust="0"/>
  </p:normalViewPr>
  <p:slideViewPr>
    <p:cSldViewPr>
      <p:cViewPr varScale="1">
        <p:scale>
          <a:sx n="41" d="100"/>
          <a:sy n="41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0E481D4-3CF2-49CA-B43C-2345BE3BE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4EBEDFF-DABC-46E8-B27C-4A9727A0B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4AE-3579-4E6E-BB4F-719B5D26FD1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6D28C69-B3E2-450C-9E43-FC70CD2E52A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1FF4-5223-4E74-9996-FFF0F994443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4FC1007-156C-46FC-BB99-5F3136A60C9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6E96-D193-4A9A-B696-3AA24A647C74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7B19D21-727B-46C7-8E90-CAFB11F3979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D26D-E8B5-4DEC-BA91-859CA0FD39ED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2F6A59E-8DD5-49C0-9663-545116192B0C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F9CE8-9000-4784-AD15-FAC05681315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C5AC6CD-C09F-44E6-8A41-5E5BFEB7FB90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DE89-7BB1-485E-9605-819E9789FAF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6C2AB1F-FC8B-4A4E-BB41-5F02849C819E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DB6E-05CF-4465-8A87-245132F2BF0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074D36D-5728-4EE8-ABCF-720FCCE941A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68C8-5905-4C89-B0FB-5C790BC1D65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D45480E-2A58-4169-BDC7-D11F72B0543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51DD-0CE4-4423-9024-0A42ED1528FD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83D054E-F767-40F7-8A93-5F368F59CBE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1AA2-E462-44DA-BE5D-8F37278680C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87B9191-6A8D-4802-B2FF-C26249A5140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3F4A-28FD-4748-9B6C-115F081D3A79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98C9669-05FD-4A6D-8D6C-795720FF346F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8994A27-96E5-4908-BE38-9CCB013D3D1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  <a:lvl2pPr lvl="1">
              <a:defRPr/>
            </a:lvl2pPr>
          </a:lstStyle>
          <a:p>
            <a:pPr lvl="1">
              <a:defRPr/>
            </a:pPr>
            <a:fld id="{BA83D1D2-9D8F-4837-8F46-24133669A642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3" r:id="rId4"/>
    <p:sldLayoutId id="2147484099" r:id="rId5"/>
    <p:sldLayoutId id="2147484094" r:id="rId6"/>
    <p:sldLayoutId id="2147484100" r:id="rId7"/>
    <p:sldLayoutId id="2147484101" r:id="rId8"/>
    <p:sldLayoutId id="2147484102" r:id="rId9"/>
    <p:sldLayoutId id="2147484095" r:id="rId10"/>
    <p:sldLayoutId id="214748410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2"/>
            </a:gs>
            <a:gs pos="100000">
              <a:srgbClr val="00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5"/>
          <p:cNvGrpSpPr>
            <a:grpSpLocks/>
          </p:cNvGrpSpPr>
          <p:nvPr/>
        </p:nvGrpSpPr>
        <p:grpSpPr bwMode="auto">
          <a:xfrm>
            <a:off x="304800" y="304800"/>
            <a:ext cx="1447800" cy="2000250"/>
            <a:chOff x="240" y="132"/>
            <a:chExt cx="2352" cy="2412"/>
          </a:xfrm>
        </p:grpSpPr>
        <p:sp>
          <p:nvSpPr>
            <p:cNvPr id="45082" name="Freeform 26"/>
            <p:cNvSpPr>
              <a:spLocks/>
            </p:cNvSpPr>
            <p:nvPr/>
          </p:nvSpPr>
          <p:spPr bwMode="auto">
            <a:xfrm rot="-3872960">
              <a:off x="405" y="145"/>
              <a:ext cx="228" cy="459"/>
            </a:xfrm>
            <a:custGeom>
              <a:avLst/>
              <a:gdLst/>
              <a:ahLst/>
              <a:cxnLst>
                <a:cxn ang="0">
                  <a:pos x="93" y="749"/>
                </a:cxn>
                <a:cxn ang="0">
                  <a:pos x="95" y="666"/>
                </a:cxn>
                <a:cxn ang="0">
                  <a:pos x="76" y="622"/>
                </a:cxn>
                <a:cxn ang="0">
                  <a:pos x="51" y="580"/>
                </a:cxn>
                <a:cxn ang="0">
                  <a:pos x="23" y="535"/>
                </a:cxn>
                <a:cxn ang="0">
                  <a:pos x="2" y="447"/>
                </a:cxn>
                <a:cxn ang="0">
                  <a:pos x="15" y="396"/>
                </a:cxn>
                <a:cxn ang="0">
                  <a:pos x="38" y="356"/>
                </a:cxn>
                <a:cxn ang="0">
                  <a:pos x="53" y="382"/>
                </a:cxn>
                <a:cxn ang="0">
                  <a:pos x="74" y="428"/>
                </a:cxn>
                <a:cxn ang="0">
                  <a:pos x="122" y="417"/>
                </a:cxn>
                <a:cxn ang="0">
                  <a:pos x="110" y="352"/>
                </a:cxn>
                <a:cxn ang="0">
                  <a:pos x="74" y="291"/>
                </a:cxn>
                <a:cxn ang="0">
                  <a:pos x="63" y="227"/>
                </a:cxn>
                <a:cxn ang="0">
                  <a:pos x="120" y="225"/>
                </a:cxn>
                <a:cxn ang="0">
                  <a:pos x="154" y="286"/>
                </a:cxn>
                <a:cxn ang="0">
                  <a:pos x="182" y="278"/>
                </a:cxn>
                <a:cxn ang="0">
                  <a:pos x="165" y="221"/>
                </a:cxn>
                <a:cxn ang="0">
                  <a:pos x="152" y="187"/>
                </a:cxn>
                <a:cxn ang="0">
                  <a:pos x="139" y="145"/>
                </a:cxn>
                <a:cxn ang="0">
                  <a:pos x="123" y="73"/>
                </a:cxn>
                <a:cxn ang="0">
                  <a:pos x="186" y="71"/>
                </a:cxn>
                <a:cxn ang="0">
                  <a:pos x="203" y="124"/>
                </a:cxn>
                <a:cxn ang="0">
                  <a:pos x="217" y="185"/>
                </a:cxn>
                <a:cxn ang="0">
                  <a:pos x="228" y="194"/>
                </a:cxn>
                <a:cxn ang="0">
                  <a:pos x="228" y="33"/>
                </a:cxn>
                <a:cxn ang="0">
                  <a:pos x="274" y="0"/>
                </a:cxn>
                <a:cxn ang="0">
                  <a:pos x="302" y="50"/>
                </a:cxn>
                <a:cxn ang="0">
                  <a:pos x="285" y="101"/>
                </a:cxn>
                <a:cxn ang="0">
                  <a:pos x="376" y="109"/>
                </a:cxn>
                <a:cxn ang="0">
                  <a:pos x="352" y="143"/>
                </a:cxn>
                <a:cxn ang="0">
                  <a:pos x="283" y="194"/>
                </a:cxn>
                <a:cxn ang="0">
                  <a:pos x="403" y="221"/>
                </a:cxn>
                <a:cxn ang="0">
                  <a:pos x="405" y="259"/>
                </a:cxn>
                <a:cxn ang="0">
                  <a:pos x="289" y="312"/>
                </a:cxn>
                <a:cxn ang="0">
                  <a:pos x="289" y="360"/>
                </a:cxn>
                <a:cxn ang="0">
                  <a:pos x="390" y="329"/>
                </a:cxn>
                <a:cxn ang="0">
                  <a:pos x="456" y="373"/>
                </a:cxn>
                <a:cxn ang="0">
                  <a:pos x="431" y="422"/>
                </a:cxn>
                <a:cxn ang="0">
                  <a:pos x="274" y="455"/>
                </a:cxn>
                <a:cxn ang="0">
                  <a:pos x="315" y="478"/>
                </a:cxn>
                <a:cxn ang="0">
                  <a:pos x="384" y="500"/>
                </a:cxn>
                <a:cxn ang="0">
                  <a:pos x="371" y="550"/>
                </a:cxn>
                <a:cxn ang="0">
                  <a:pos x="346" y="599"/>
                </a:cxn>
                <a:cxn ang="0">
                  <a:pos x="314" y="645"/>
                </a:cxn>
                <a:cxn ang="0">
                  <a:pos x="255" y="679"/>
                </a:cxn>
                <a:cxn ang="0">
                  <a:pos x="171" y="728"/>
                </a:cxn>
                <a:cxn ang="0">
                  <a:pos x="344" y="517"/>
                </a:cxn>
                <a:cxn ang="0">
                  <a:pos x="380" y="244"/>
                </a:cxn>
                <a:cxn ang="0">
                  <a:pos x="249" y="181"/>
                </a:cxn>
                <a:cxn ang="0">
                  <a:pos x="184" y="459"/>
                </a:cxn>
                <a:cxn ang="0">
                  <a:pos x="142" y="679"/>
                </a:cxn>
                <a:cxn ang="0">
                  <a:pos x="129" y="749"/>
                </a:cxn>
                <a:cxn ang="0">
                  <a:pos x="114" y="789"/>
                </a:cxn>
                <a:cxn ang="0">
                  <a:pos x="93" y="823"/>
                </a:cxn>
                <a:cxn ang="0">
                  <a:pos x="66" y="860"/>
                </a:cxn>
                <a:cxn ang="0">
                  <a:pos x="28" y="909"/>
                </a:cxn>
                <a:cxn ang="0">
                  <a:pos x="78" y="780"/>
                </a:cxn>
              </a:cxnLst>
              <a:rect l="0" t="0" r="r" b="b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3" name="Freeform 27"/>
            <p:cNvSpPr>
              <a:spLocks/>
            </p:cNvSpPr>
            <p:nvPr/>
          </p:nvSpPr>
          <p:spPr bwMode="auto">
            <a:xfrm rot="1411064">
              <a:off x="338" y="480"/>
              <a:ext cx="286" cy="406"/>
            </a:xfrm>
            <a:custGeom>
              <a:avLst/>
              <a:gdLst/>
              <a:ahLst/>
              <a:cxnLst>
                <a:cxn ang="0">
                  <a:pos x="456" y="144"/>
                </a:cxn>
                <a:cxn ang="0">
                  <a:pos x="432" y="222"/>
                </a:cxn>
                <a:cxn ang="0">
                  <a:pos x="437" y="270"/>
                </a:cxn>
                <a:cxn ang="0">
                  <a:pos x="451" y="315"/>
                </a:cxn>
                <a:cxn ang="0">
                  <a:pos x="464" y="368"/>
                </a:cxn>
                <a:cxn ang="0">
                  <a:pos x="462" y="458"/>
                </a:cxn>
                <a:cxn ang="0">
                  <a:pos x="435" y="503"/>
                </a:cxn>
                <a:cxn ang="0">
                  <a:pos x="401" y="538"/>
                </a:cxn>
                <a:cxn ang="0">
                  <a:pos x="395" y="507"/>
                </a:cxn>
                <a:cxn ang="0">
                  <a:pos x="388" y="458"/>
                </a:cxn>
                <a:cxn ang="0">
                  <a:pos x="338" y="454"/>
                </a:cxn>
                <a:cxn ang="0">
                  <a:pos x="331" y="521"/>
                </a:cxn>
                <a:cxn ang="0">
                  <a:pos x="348" y="587"/>
                </a:cxn>
                <a:cxn ang="0">
                  <a:pos x="342" y="654"/>
                </a:cxn>
                <a:cxn ang="0">
                  <a:pos x="285" y="640"/>
                </a:cxn>
                <a:cxn ang="0">
                  <a:pos x="270" y="572"/>
                </a:cxn>
                <a:cxn ang="0">
                  <a:pos x="240" y="570"/>
                </a:cxn>
                <a:cxn ang="0">
                  <a:pos x="241" y="631"/>
                </a:cxn>
                <a:cxn ang="0">
                  <a:pos x="245" y="667"/>
                </a:cxn>
                <a:cxn ang="0">
                  <a:pos x="247" y="711"/>
                </a:cxn>
                <a:cxn ang="0">
                  <a:pos x="241" y="785"/>
                </a:cxn>
                <a:cxn ang="0">
                  <a:pos x="183" y="770"/>
                </a:cxn>
                <a:cxn ang="0">
                  <a:pos x="179" y="713"/>
                </a:cxn>
                <a:cxn ang="0">
                  <a:pos x="184" y="652"/>
                </a:cxn>
                <a:cxn ang="0">
                  <a:pos x="175" y="638"/>
                </a:cxn>
                <a:cxn ang="0">
                  <a:pos x="129" y="796"/>
                </a:cxn>
                <a:cxn ang="0">
                  <a:pos x="78" y="813"/>
                </a:cxn>
                <a:cxn ang="0">
                  <a:pos x="63" y="758"/>
                </a:cxn>
                <a:cxn ang="0">
                  <a:pos x="93" y="713"/>
                </a:cxn>
                <a:cxn ang="0">
                  <a:pos x="8" y="680"/>
                </a:cxn>
                <a:cxn ang="0">
                  <a:pos x="42" y="654"/>
                </a:cxn>
                <a:cxn ang="0">
                  <a:pos x="122" y="625"/>
                </a:cxn>
                <a:cxn ang="0">
                  <a:pos x="13" y="566"/>
                </a:cxn>
                <a:cxn ang="0">
                  <a:pos x="23" y="528"/>
                </a:cxn>
                <a:cxn ang="0">
                  <a:pos x="146" y="509"/>
                </a:cxn>
                <a:cxn ang="0">
                  <a:pos x="160" y="464"/>
                </a:cxn>
                <a:cxn ang="0">
                  <a:pos x="57" y="465"/>
                </a:cxn>
                <a:cxn ang="0">
                  <a:pos x="4" y="405"/>
                </a:cxn>
                <a:cxn ang="0">
                  <a:pos x="42" y="365"/>
                </a:cxn>
                <a:cxn ang="0">
                  <a:pos x="202" y="376"/>
                </a:cxn>
                <a:cxn ang="0">
                  <a:pos x="169" y="344"/>
                </a:cxn>
                <a:cxn ang="0">
                  <a:pos x="108" y="302"/>
                </a:cxn>
                <a:cxn ang="0">
                  <a:pos x="135" y="258"/>
                </a:cxn>
                <a:cxn ang="0">
                  <a:pos x="171" y="216"/>
                </a:cxn>
                <a:cxn ang="0">
                  <a:pos x="217" y="184"/>
                </a:cxn>
                <a:cxn ang="0">
                  <a:pos x="281" y="165"/>
                </a:cxn>
                <a:cxn ang="0">
                  <a:pos x="376" y="140"/>
                </a:cxn>
                <a:cxn ang="0">
                  <a:pos x="152" y="296"/>
                </a:cxn>
                <a:cxn ang="0">
                  <a:pos x="42" y="549"/>
                </a:cxn>
                <a:cxn ang="0">
                  <a:pos x="150" y="646"/>
                </a:cxn>
                <a:cxn ang="0">
                  <a:pos x="289" y="399"/>
                </a:cxn>
                <a:cxn ang="0">
                  <a:pos x="390" y="197"/>
                </a:cxn>
                <a:cxn ang="0">
                  <a:pos x="422" y="131"/>
                </a:cxn>
                <a:cxn ang="0">
                  <a:pos x="447" y="99"/>
                </a:cxn>
                <a:cxn ang="0">
                  <a:pos x="477" y="72"/>
                </a:cxn>
                <a:cxn ang="0">
                  <a:pos x="513" y="43"/>
                </a:cxn>
                <a:cxn ang="0">
                  <a:pos x="563" y="7"/>
                </a:cxn>
                <a:cxn ang="0">
                  <a:pos x="479" y="118"/>
                </a:cxn>
              </a:cxnLst>
              <a:rect l="0" t="0" r="r" b="b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4" name="Freeform 28"/>
            <p:cNvSpPr>
              <a:spLocks/>
            </p:cNvSpPr>
            <p:nvPr/>
          </p:nvSpPr>
          <p:spPr bwMode="auto">
            <a:xfrm>
              <a:off x="240" y="480"/>
              <a:ext cx="433" cy="2064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5" name="Freeform 29"/>
            <p:cNvSpPr>
              <a:spLocks/>
            </p:cNvSpPr>
            <p:nvPr/>
          </p:nvSpPr>
          <p:spPr bwMode="auto">
            <a:xfrm rot="-4460609">
              <a:off x="506" y="250"/>
              <a:ext cx="465" cy="230"/>
            </a:xfrm>
            <a:custGeom>
              <a:avLst/>
              <a:gdLst/>
              <a:ahLst/>
              <a:cxnLst>
                <a:cxn ang="0">
                  <a:pos x="184" y="311"/>
                </a:cxn>
                <a:cxn ang="0">
                  <a:pos x="256" y="273"/>
                </a:cxn>
                <a:cxn ang="0">
                  <a:pos x="287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3"/>
                </a:cxn>
                <a:cxn ang="0">
                  <a:pos x="452" y="70"/>
                </a:cxn>
                <a:cxn ang="0">
                  <a:pos x="500" y="70"/>
                </a:cxn>
                <a:cxn ang="0">
                  <a:pos x="482" y="95"/>
                </a:cxn>
                <a:cxn ang="0">
                  <a:pos x="454" y="137"/>
                </a:cxn>
                <a:cxn ang="0">
                  <a:pos x="486" y="173"/>
                </a:cxn>
                <a:cxn ang="0">
                  <a:pos x="538" y="131"/>
                </a:cxn>
                <a:cxn ang="0">
                  <a:pos x="572" y="70"/>
                </a:cxn>
                <a:cxn ang="0">
                  <a:pos x="623" y="28"/>
                </a:cxn>
                <a:cxn ang="0">
                  <a:pos x="654" y="78"/>
                </a:cxn>
                <a:cxn ang="0">
                  <a:pos x="617" y="137"/>
                </a:cxn>
                <a:cxn ang="0">
                  <a:pos x="638" y="157"/>
                </a:cxn>
                <a:cxn ang="0">
                  <a:pos x="678" y="114"/>
                </a:cxn>
                <a:cxn ang="0">
                  <a:pos x="703" y="87"/>
                </a:cxn>
                <a:cxn ang="0">
                  <a:pos x="732" y="53"/>
                </a:cxn>
                <a:cxn ang="0">
                  <a:pos x="787" y="5"/>
                </a:cxn>
                <a:cxn ang="0">
                  <a:pos x="819" y="59"/>
                </a:cxn>
                <a:cxn ang="0">
                  <a:pos x="781" y="100"/>
                </a:cxn>
                <a:cxn ang="0">
                  <a:pos x="733" y="140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48"/>
                </a:cxn>
                <a:cxn ang="0">
                  <a:pos x="842" y="161"/>
                </a:cxn>
                <a:cxn ang="0">
                  <a:pos x="880" y="243"/>
                </a:cxn>
                <a:cxn ang="0">
                  <a:pos x="838" y="239"/>
                </a:cxn>
                <a:cxn ang="0">
                  <a:pos x="760" y="203"/>
                </a:cxn>
                <a:cxn ang="0">
                  <a:pos x="796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5" y="363"/>
                </a:cxn>
                <a:cxn ang="0">
                  <a:pos x="692" y="443"/>
                </a:cxn>
                <a:cxn ang="0">
                  <a:pos x="635" y="445"/>
                </a:cxn>
                <a:cxn ang="0">
                  <a:pos x="530" y="325"/>
                </a:cxn>
                <a:cxn ang="0">
                  <a:pos x="530" y="370"/>
                </a:cxn>
                <a:cxn ang="0">
                  <a:pos x="543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2"/>
                </a:cxn>
                <a:cxn ang="0">
                  <a:pos x="325" y="418"/>
                </a:cxn>
                <a:cxn ang="0">
                  <a:pos x="241" y="370"/>
                </a:cxn>
                <a:cxn ang="0">
                  <a:pos x="509" y="416"/>
                </a:cxn>
                <a:cxn ang="0">
                  <a:pos x="764" y="311"/>
                </a:cxn>
                <a:cxn ang="0">
                  <a:pos x="754" y="167"/>
                </a:cxn>
                <a:cxn ang="0">
                  <a:pos x="482" y="249"/>
                </a:cxn>
                <a:cxn ang="0">
                  <a:pos x="270" y="321"/>
                </a:cxn>
                <a:cxn ang="0">
                  <a:pos x="201" y="344"/>
                </a:cxn>
                <a:cxn ang="0">
                  <a:pos x="159" y="349"/>
                </a:cxn>
                <a:cxn ang="0">
                  <a:pos x="119" y="348"/>
                </a:cxn>
                <a:cxn ang="0">
                  <a:pos x="74" y="344"/>
                </a:cxn>
                <a:cxn ang="0">
                  <a:pos x="13" y="334"/>
                </a:cxn>
                <a:cxn ang="0">
                  <a:pos x="150" y="313"/>
                </a:cxn>
              </a:cxnLst>
              <a:rect l="0" t="0" r="r" b="b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6" name="Freeform 30"/>
            <p:cNvSpPr>
              <a:spLocks/>
            </p:cNvSpPr>
            <p:nvPr/>
          </p:nvSpPr>
          <p:spPr bwMode="auto">
            <a:xfrm>
              <a:off x="673" y="433"/>
              <a:ext cx="464" cy="230"/>
            </a:xfrm>
            <a:custGeom>
              <a:avLst/>
              <a:gdLst/>
              <a:ahLst/>
              <a:cxnLst>
                <a:cxn ang="0">
                  <a:pos x="184" y="312"/>
                </a:cxn>
                <a:cxn ang="0">
                  <a:pos x="256" y="274"/>
                </a:cxn>
                <a:cxn ang="0">
                  <a:pos x="285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4"/>
                </a:cxn>
                <a:cxn ang="0">
                  <a:pos x="450" y="72"/>
                </a:cxn>
                <a:cxn ang="0">
                  <a:pos x="498" y="70"/>
                </a:cxn>
                <a:cxn ang="0">
                  <a:pos x="482" y="97"/>
                </a:cxn>
                <a:cxn ang="0">
                  <a:pos x="454" y="137"/>
                </a:cxn>
                <a:cxn ang="0">
                  <a:pos x="484" y="173"/>
                </a:cxn>
                <a:cxn ang="0">
                  <a:pos x="538" y="133"/>
                </a:cxn>
                <a:cxn ang="0">
                  <a:pos x="572" y="72"/>
                </a:cxn>
                <a:cxn ang="0">
                  <a:pos x="623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6" y="160"/>
                </a:cxn>
                <a:cxn ang="0">
                  <a:pos x="678" y="114"/>
                </a:cxn>
                <a:cxn ang="0">
                  <a:pos x="701" y="88"/>
                </a:cxn>
                <a:cxn ang="0">
                  <a:pos x="730" y="55"/>
                </a:cxn>
                <a:cxn ang="0">
                  <a:pos x="787" y="6"/>
                </a:cxn>
                <a:cxn ang="0">
                  <a:pos x="817" y="59"/>
                </a:cxn>
                <a:cxn ang="0">
                  <a:pos x="781" y="101"/>
                </a:cxn>
                <a:cxn ang="0">
                  <a:pos x="733" y="143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50"/>
                </a:cxn>
                <a:cxn ang="0">
                  <a:pos x="842" y="162"/>
                </a:cxn>
                <a:cxn ang="0">
                  <a:pos x="880" y="243"/>
                </a:cxn>
                <a:cxn ang="0">
                  <a:pos x="836" y="240"/>
                </a:cxn>
                <a:cxn ang="0">
                  <a:pos x="760" y="204"/>
                </a:cxn>
                <a:cxn ang="0">
                  <a:pos x="794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4" y="363"/>
                </a:cxn>
                <a:cxn ang="0">
                  <a:pos x="690" y="443"/>
                </a:cxn>
                <a:cxn ang="0">
                  <a:pos x="635" y="445"/>
                </a:cxn>
                <a:cxn ang="0">
                  <a:pos x="528" y="325"/>
                </a:cxn>
                <a:cxn ang="0">
                  <a:pos x="528" y="373"/>
                </a:cxn>
                <a:cxn ang="0">
                  <a:pos x="541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3"/>
                </a:cxn>
                <a:cxn ang="0">
                  <a:pos x="323" y="418"/>
                </a:cxn>
                <a:cxn ang="0">
                  <a:pos x="239" y="371"/>
                </a:cxn>
                <a:cxn ang="0">
                  <a:pos x="509" y="418"/>
                </a:cxn>
                <a:cxn ang="0">
                  <a:pos x="764" y="314"/>
                </a:cxn>
                <a:cxn ang="0">
                  <a:pos x="754" y="167"/>
                </a:cxn>
                <a:cxn ang="0">
                  <a:pos x="481" y="249"/>
                </a:cxn>
                <a:cxn ang="0">
                  <a:pos x="268" y="321"/>
                </a:cxn>
                <a:cxn ang="0">
                  <a:pos x="201" y="344"/>
                </a:cxn>
                <a:cxn ang="0">
                  <a:pos x="159" y="352"/>
                </a:cxn>
                <a:cxn ang="0">
                  <a:pos x="117" y="350"/>
                </a:cxn>
                <a:cxn ang="0">
                  <a:pos x="74" y="344"/>
                </a:cxn>
                <a:cxn ang="0">
                  <a:pos x="13" y="335"/>
                </a:cxn>
                <a:cxn ang="0">
                  <a:pos x="148" y="316"/>
                </a:cxn>
              </a:cxnLst>
              <a:rect l="0" t="0" r="r" b="b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7" name="Freeform 31"/>
            <p:cNvSpPr>
              <a:spLocks/>
            </p:cNvSpPr>
            <p:nvPr/>
          </p:nvSpPr>
          <p:spPr bwMode="auto">
            <a:xfrm rot="4272610">
              <a:off x="556" y="672"/>
              <a:ext cx="463" cy="230"/>
            </a:xfrm>
            <a:custGeom>
              <a:avLst/>
              <a:gdLst/>
              <a:ahLst/>
              <a:cxnLst>
                <a:cxn ang="0">
                  <a:pos x="185" y="314"/>
                </a:cxn>
                <a:cxn ang="0">
                  <a:pos x="255" y="274"/>
                </a:cxn>
                <a:cxn ang="0">
                  <a:pos x="285" y="236"/>
                </a:cxn>
                <a:cxn ang="0">
                  <a:pos x="310" y="194"/>
                </a:cxn>
                <a:cxn ang="0">
                  <a:pos x="337" y="147"/>
                </a:cxn>
                <a:cxn ang="0">
                  <a:pos x="400" y="84"/>
                </a:cxn>
                <a:cxn ang="0">
                  <a:pos x="451" y="73"/>
                </a:cxn>
                <a:cxn ang="0">
                  <a:pos x="498" y="73"/>
                </a:cxn>
                <a:cxn ang="0">
                  <a:pos x="481" y="97"/>
                </a:cxn>
                <a:cxn ang="0">
                  <a:pos x="453" y="137"/>
                </a:cxn>
                <a:cxn ang="0">
                  <a:pos x="485" y="173"/>
                </a:cxn>
                <a:cxn ang="0">
                  <a:pos x="536" y="134"/>
                </a:cxn>
                <a:cxn ang="0">
                  <a:pos x="571" y="73"/>
                </a:cxn>
                <a:cxn ang="0">
                  <a:pos x="622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7" y="160"/>
                </a:cxn>
                <a:cxn ang="0">
                  <a:pos x="677" y="115"/>
                </a:cxn>
                <a:cxn ang="0">
                  <a:pos x="702" y="88"/>
                </a:cxn>
                <a:cxn ang="0">
                  <a:pos x="730" y="56"/>
                </a:cxn>
                <a:cxn ang="0">
                  <a:pos x="787" y="6"/>
                </a:cxn>
                <a:cxn ang="0">
                  <a:pos x="818" y="59"/>
                </a:cxn>
                <a:cxn ang="0">
                  <a:pos x="780" y="101"/>
                </a:cxn>
                <a:cxn ang="0">
                  <a:pos x="732" y="143"/>
                </a:cxn>
                <a:cxn ang="0">
                  <a:pos x="730" y="158"/>
                </a:cxn>
                <a:cxn ang="0">
                  <a:pos x="873" y="78"/>
                </a:cxn>
                <a:cxn ang="0">
                  <a:pos x="922" y="101"/>
                </a:cxn>
                <a:cxn ang="0">
                  <a:pos x="894" y="151"/>
                </a:cxn>
                <a:cxn ang="0">
                  <a:pos x="841" y="162"/>
                </a:cxn>
                <a:cxn ang="0">
                  <a:pos x="879" y="246"/>
                </a:cxn>
                <a:cxn ang="0">
                  <a:pos x="837" y="240"/>
                </a:cxn>
                <a:cxn ang="0">
                  <a:pos x="759" y="204"/>
                </a:cxn>
                <a:cxn ang="0">
                  <a:pos x="795" y="322"/>
                </a:cxn>
                <a:cxn ang="0">
                  <a:pos x="763" y="343"/>
                </a:cxn>
                <a:cxn ang="0">
                  <a:pos x="660" y="268"/>
                </a:cxn>
                <a:cxn ang="0">
                  <a:pos x="618" y="291"/>
                </a:cxn>
                <a:cxn ang="0">
                  <a:pos x="694" y="365"/>
                </a:cxn>
                <a:cxn ang="0">
                  <a:pos x="690" y="443"/>
                </a:cxn>
                <a:cxn ang="0">
                  <a:pos x="633" y="447"/>
                </a:cxn>
                <a:cxn ang="0">
                  <a:pos x="529" y="326"/>
                </a:cxn>
                <a:cxn ang="0">
                  <a:pos x="529" y="373"/>
                </a:cxn>
                <a:cxn ang="0">
                  <a:pos x="542" y="445"/>
                </a:cxn>
                <a:cxn ang="0">
                  <a:pos x="493" y="459"/>
                </a:cxn>
                <a:cxn ang="0">
                  <a:pos x="438" y="460"/>
                </a:cxn>
                <a:cxn ang="0">
                  <a:pos x="382" y="453"/>
                </a:cxn>
                <a:cxn ang="0">
                  <a:pos x="323" y="419"/>
                </a:cxn>
                <a:cxn ang="0">
                  <a:pos x="240" y="371"/>
                </a:cxn>
                <a:cxn ang="0">
                  <a:pos x="508" y="419"/>
                </a:cxn>
                <a:cxn ang="0">
                  <a:pos x="763" y="314"/>
                </a:cxn>
                <a:cxn ang="0">
                  <a:pos x="753" y="170"/>
                </a:cxn>
                <a:cxn ang="0">
                  <a:pos x="481" y="249"/>
                </a:cxn>
                <a:cxn ang="0">
                  <a:pos x="268" y="322"/>
                </a:cxn>
                <a:cxn ang="0">
                  <a:pos x="200" y="346"/>
                </a:cxn>
                <a:cxn ang="0">
                  <a:pos x="160" y="352"/>
                </a:cxn>
                <a:cxn ang="0">
                  <a:pos x="118" y="350"/>
                </a:cxn>
                <a:cxn ang="0">
                  <a:pos x="73" y="345"/>
                </a:cxn>
                <a:cxn ang="0">
                  <a:pos x="12" y="337"/>
                </a:cxn>
                <a:cxn ang="0">
                  <a:pos x="149" y="316"/>
                </a:cxn>
              </a:cxnLst>
              <a:rect l="0" t="0" r="r" b="b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8" name="Freeform 32"/>
            <p:cNvSpPr>
              <a:spLocks/>
            </p:cNvSpPr>
            <p:nvPr/>
          </p:nvSpPr>
          <p:spPr bwMode="auto">
            <a:xfrm rot="-6204866">
              <a:off x="1527" y="-513"/>
              <a:ext cx="360" cy="1769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089" name="WordArt 33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8077200" cy="6248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383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endParaRPr lang="en-US" sz="18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5090" name="WordArt 34"/>
          <p:cNvSpPr>
            <a:spLocks noChangeArrowheads="1" noChangeShapeType="1" noTextEdit="1"/>
          </p:cNvSpPr>
          <p:nvPr/>
        </p:nvSpPr>
        <p:spPr bwMode="auto">
          <a:xfrm>
            <a:off x="2286000" y="1219200"/>
            <a:ext cx="4343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1800" kern="1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2819400" y="1981200"/>
            <a:ext cx="32766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6600" b="0">
                <a:solidFill>
                  <a:srgbClr val="9900CC"/>
                </a:solidFill>
                <a:latin typeface="Arial" charset="0"/>
              </a:rPr>
              <a:t>TOÁN </a:t>
            </a:r>
            <a:r>
              <a:rPr lang="en-US" sz="7200" b="0">
                <a:solidFill>
                  <a:schemeClr val="hlink"/>
                </a:solidFill>
                <a:latin typeface="Arial" charset="0"/>
              </a:rPr>
              <a:t>Lớp 4</a:t>
            </a:r>
            <a:endParaRPr lang="en-US" sz="8000" b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45094" name="Picture 38" descr="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52400"/>
            <a:ext cx="8477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02" name="Reco28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102"/>
                </p:tgtEl>
              </p:cMediaNode>
            </p:audio>
          </p:childTnLst>
        </p:cTn>
      </p:par>
    </p:tnLst>
    <p:bldLst>
      <p:bldP spid="45089" grpId="0" animBg="1"/>
      <p:bldP spid="45090" grpId="0" animBg="1"/>
      <p:bldP spid="450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228600" y="3733800"/>
            <a:ext cx="8610600" cy="1447800"/>
          </a:xfrm>
          <a:prstGeom prst="wedgeRoundRectCallout">
            <a:avLst>
              <a:gd name="adj1" fmla="val -39731"/>
              <a:gd name="adj2" fmla="val 86731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3200">
                <a:solidFill>
                  <a:srgbClr val="3333FF"/>
                </a:solidFill>
                <a:latin typeface="Arial" charset="0"/>
              </a:rPr>
              <a:t>Khi ta </a:t>
            </a:r>
            <a:r>
              <a:rPr lang="vi-VN" sz="32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3333FF"/>
                </a:solidFill>
                <a:latin typeface="Arial" charset="0"/>
              </a:rPr>
              <a:t>ổi chỗ hai phân số trong một tổng thì tổng của chúng không thay </a:t>
            </a:r>
            <a:r>
              <a:rPr lang="vi-VN" sz="32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3333FF"/>
                </a:solidFill>
                <a:latin typeface="Arial" charset="0"/>
              </a:rPr>
              <a:t>ổi.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52400" y="5791200"/>
            <a:ext cx="8991600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>
                <a:solidFill>
                  <a:srgbClr val="532476"/>
                </a:solidFill>
                <a:latin typeface="Arial" charset="0"/>
              </a:rPr>
              <a:t>=&gt; Tính chất giao hoán của phép cộng các phân số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57200" y="228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838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447800" y="228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1447800" y="838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990600" y="5334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905000" y="5334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1219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 + 7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5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2362200" y="838200"/>
            <a:ext cx="8524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3276600" y="5334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3733800" y="228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3733800" y="838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495800" y="533400"/>
            <a:ext cx="3048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;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181600" y="3048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5181600" y="914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6172200" y="3048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6172200" y="9144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5715000" y="6096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6629400" y="6096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7010400" y="304800"/>
            <a:ext cx="1219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 + 2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5</a:t>
            </a:r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086600" y="914400"/>
            <a:ext cx="8524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8001000" y="6096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8458200" y="3048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8458200" y="9144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2895600" y="2133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5</a:t>
            </a:r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>
            <a:off x="28956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3886200" y="2133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5</a:t>
            </a:r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3886200" y="2743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3429000" y="24384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  <a:latin typeface="Arial" charset="0"/>
              </a:rPr>
              <a:t>+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5257800" y="2133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52578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6248400" y="2133600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>
            <a:off x="6248400" y="2743200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5791200" y="2438400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59435" name="Text Box 43"/>
          <p:cNvSpPr txBox="1">
            <a:spLocks noChangeArrowheads="1"/>
          </p:cNvSpPr>
          <p:nvPr/>
        </p:nvSpPr>
        <p:spPr bwMode="auto">
          <a:xfrm>
            <a:off x="4572000" y="2438400"/>
            <a:ext cx="5334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9" grpId="0"/>
      <p:bldP spid="59400" grpId="0" animBg="1"/>
      <p:bldP spid="59401" grpId="0"/>
      <p:bldP spid="59402" grpId="0" animBg="1"/>
      <p:bldP spid="59403" grpId="0"/>
      <p:bldP spid="59404" grpId="0"/>
      <p:bldP spid="59408" grpId="0" animBg="1"/>
      <p:bldP spid="59409" grpId="0"/>
      <p:bldP spid="59411" grpId="0"/>
      <p:bldP spid="59412" grpId="0" animBg="1"/>
      <p:bldP spid="59413" grpId="0"/>
      <p:bldP spid="59414" grpId="0"/>
      <p:bldP spid="59415" grpId="0" animBg="1"/>
      <p:bldP spid="59416" grpId="0"/>
      <p:bldP spid="59417" grpId="0" animBg="1"/>
      <p:bldP spid="59418" grpId="0"/>
      <p:bldP spid="59419" grpId="0"/>
      <p:bldP spid="59421" grpId="0" animBg="1"/>
      <p:bldP spid="59422" grpId="0"/>
      <p:bldP spid="59423" grpId="0"/>
      <p:bldP spid="59424" grpId="0" animBg="1"/>
      <p:bldP spid="59425" grpId="0"/>
      <p:bldP spid="59426" grpId="0" animBg="1"/>
      <p:bldP spid="59427" grpId="0"/>
      <p:bldP spid="59428" grpId="0" animBg="1"/>
      <p:bldP spid="59429" grpId="0"/>
      <p:bldP spid="59430" grpId="0"/>
      <p:bldP spid="59431" grpId="0" animBg="1"/>
      <p:bldP spid="59432" grpId="0"/>
      <p:bldP spid="59433" grpId="0" animBg="1"/>
      <p:bldP spid="59434" grpId="0"/>
      <p:bldP spid="594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5105400" y="14478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791200" y="1066800"/>
            <a:ext cx="533400" cy="762000"/>
            <a:chOff x="5105400" y="4572000"/>
            <a:chExt cx="533400" cy="685800"/>
          </a:xfrm>
        </p:grpSpPr>
        <p:sp>
          <p:nvSpPr>
            <p:cNvPr id="44" name="Line 9"/>
            <p:cNvSpPr>
              <a:spLocks noChangeShapeType="1"/>
            </p:cNvSpPr>
            <p:nvPr/>
          </p:nvSpPr>
          <p:spPr bwMode="auto">
            <a:xfrm>
              <a:off x="51054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9" name="Text Box 28"/>
            <p:cNvSpPr txBox="1">
              <a:spLocks noChangeArrowheads="1"/>
            </p:cNvSpPr>
            <p:nvPr/>
          </p:nvSpPr>
          <p:spPr bwMode="auto">
            <a:xfrm>
              <a:off x="5181600" y="4572000"/>
              <a:ext cx="385042" cy="47089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5867400" y="19050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1447800" y="1066800"/>
            <a:ext cx="2241550" cy="1384300"/>
            <a:chOff x="3657600" y="4571999"/>
            <a:chExt cx="1981200" cy="1225624"/>
          </a:xfrm>
        </p:grpSpPr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3657600" y="5259305"/>
              <a:ext cx="533184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2" name="Text Box 26"/>
            <p:cNvSpPr txBox="1">
              <a:spLocks noChangeArrowheads="1"/>
            </p:cNvSpPr>
            <p:nvPr/>
          </p:nvSpPr>
          <p:spPr bwMode="auto">
            <a:xfrm>
              <a:off x="3733368" y="4571999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533" name="Text Box 27"/>
            <p:cNvSpPr txBox="1">
              <a:spLocks noChangeArrowheads="1"/>
            </p:cNvSpPr>
            <p:nvPr/>
          </p:nvSpPr>
          <p:spPr bwMode="auto">
            <a:xfrm>
              <a:off x="3733368" y="5334575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105616" y="5259305"/>
              <a:ext cx="533184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5" name="Text Box 28"/>
            <p:cNvSpPr txBox="1">
              <a:spLocks noChangeArrowheads="1"/>
            </p:cNvSpPr>
            <p:nvPr/>
          </p:nvSpPr>
          <p:spPr bwMode="auto">
            <a:xfrm>
              <a:off x="5181384" y="4571999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0536" name="Text Box 29"/>
            <p:cNvSpPr txBox="1">
              <a:spLocks noChangeArrowheads="1"/>
            </p:cNvSpPr>
            <p:nvPr/>
          </p:nvSpPr>
          <p:spPr bwMode="auto">
            <a:xfrm>
              <a:off x="5181384" y="5334575"/>
              <a:ext cx="340320" cy="4630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0537" name="Text Box 38"/>
            <p:cNvSpPr txBox="1">
              <a:spLocks noChangeArrowheads="1"/>
            </p:cNvSpPr>
            <p:nvPr/>
          </p:nvSpPr>
          <p:spPr bwMode="auto">
            <a:xfrm>
              <a:off x="4419492" y="4876748"/>
              <a:ext cx="401243" cy="5720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3822700" y="1431925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4572000" y="1828800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648200" y="10668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648200" y="1905000"/>
            <a:ext cx="381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5257800" y="32004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791200" y="2971800"/>
            <a:ext cx="833438" cy="685800"/>
            <a:chOff x="4191000" y="4572000"/>
            <a:chExt cx="533400" cy="685800"/>
          </a:xfrm>
        </p:grpSpPr>
        <p:sp>
          <p:nvSpPr>
            <p:cNvPr id="2" name="Line 9"/>
            <p:cNvSpPr>
              <a:spLocks noChangeShapeType="1"/>
            </p:cNvSpPr>
            <p:nvPr/>
          </p:nvSpPr>
          <p:spPr bwMode="auto">
            <a:xfrm>
              <a:off x="41910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30" name="Text Box 28"/>
            <p:cNvSpPr txBox="1">
              <a:spLocks noChangeArrowheads="1"/>
            </p:cNvSpPr>
            <p:nvPr/>
          </p:nvSpPr>
          <p:spPr bwMode="auto">
            <a:xfrm>
              <a:off x="4268091" y="4572000"/>
              <a:ext cx="41562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5791200" y="3733800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17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676400" y="2971800"/>
            <a:ext cx="2109788" cy="1284288"/>
            <a:chOff x="3657600" y="4571999"/>
            <a:chExt cx="2109459" cy="1286543"/>
          </a:xfrm>
        </p:grpSpPr>
        <p:sp>
          <p:nvSpPr>
            <p:cNvPr id="3" name="Line 8"/>
            <p:cNvSpPr>
              <a:spLocks noChangeShapeType="1"/>
            </p:cNvSpPr>
            <p:nvPr/>
          </p:nvSpPr>
          <p:spPr bwMode="auto">
            <a:xfrm>
              <a:off x="3657600" y="5259003"/>
              <a:ext cx="533317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23" name="Text Box 26"/>
            <p:cNvSpPr txBox="1">
              <a:spLocks noChangeArrowheads="1"/>
            </p:cNvSpPr>
            <p:nvPr/>
          </p:nvSpPr>
          <p:spPr bwMode="auto">
            <a:xfrm>
              <a:off x="3733800" y="4571999"/>
              <a:ext cx="585459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0524" name="Text Box 27"/>
            <p:cNvSpPr txBox="1">
              <a:spLocks noChangeArrowheads="1"/>
            </p:cNvSpPr>
            <p:nvPr/>
          </p:nvSpPr>
          <p:spPr bwMode="auto">
            <a:xfrm>
              <a:off x="3733800" y="5334651"/>
              <a:ext cx="585459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5105174" y="5259003"/>
              <a:ext cx="533317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26" name="Text Box 28"/>
            <p:cNvSpPr txBox="1">
              <a:spLocks noChangeArrowheads="1"/>
            </p:cNvSpPr>
            <p:nvPr/>
          </p:nvSpPr>
          <p:spPr bwMode="auto">
            <a:xfrm>
              <a:off x="5181600" y="4571999"/>
              <a:ext cx="484463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 5</a:t>
              </a:r>
            </a:p>
          </p:txBody>
        </p:sp>
        <p:sp>
          <p:nvSpPr>
            <p:cNvPr id="20527" name="Text Box 29"/>
            <p:cNvSpPr txBox="1">
              <a:spLocks noChangeArrowheads="1"/>
            </p:cNvSpPr>
            <p:nvPr/>
          </p:nvSpPr>
          <p:spPr bwMode="auto">
            <a:xfrm>
              <a:off x="5181600" y="5334651"/>
              <a:ext cx="585459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20528" name="Text Box 38"/>
            <p:cNvSpPr txBox="1">
              <a:spLocks noChangeArrowheads="1"/>
            </p:cNvSpPr>
            <p:nvPr/>
          </p:nvSpPr>
          <p:spPr bwMode="auto">
            <a:xfrm>
              <a:off x="4419600" y="4877059"/>
              <a:ext cx="454003" cy="6471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886200" y="32766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5638800" y="1524000"/>
            <a:ext cx="457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…</a:t>
            </a:r>
          </a:p>
        </p:txBody>
      </p:sp>
      <p:sp>
        <p:nvSpPr>
          <p:cNvPr id="50233" name="Text Box 57"/>
          <p:cNvSpPr txBox="1">
            <a:spLocks noChangeArrowheads="1"/>
          </p:cNvSpPr>
          <p:nvPr/>
        </p:nvSpPr>
        <p:spPr bwMode="auto">
          <a:xfrm>
            <a:off x="4572000" y="3352800"/>
            <a:ext cx="5334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…</a:t>
            </a:r>
          </a:p>
        </p:txBody>
      </p:sp>
      <p:sp>
        <p:nvSpPr>
          <p:cNvPr id="50234" name="Text Box 58"/>
          <p:cNvSpPr txBox="1">
            <a:spLocks noChangeArrowheads="1"/>
          </p:cNvSpPr>
          <p:nvPr/>
        </p:nvSpPr>
        <p:spPr bwMode="auto">
          <a:xfrm>
            <a:off x="1066800" y="304800"/>
            <a:ext cx="64008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Bài 2: Viết tiếp vào chỗ chấm.</a:t>
            </a:r>
          </a:p>
        </p:txBody>
      </p:sp>
      <p:sp>
        <p:nvSpPr>
          <p:cNvPr id="50236" name="Text Box 60"/>
          <p:cNvSpPr txBox="1">
            <a:spLocks noChangeArrowheads="1"/>
          </p:cNvSpPr>
          <p:nvPr/>
        </p:nvSpPr>
        <p:spPr bwMode="auto">
          <a:xfrm>
            <a:off x="987425" y="1524000"/>
            <a:ext cx="6889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b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50237" name="Text Box 61"/>
          <p:cNvSpPr txBox="1">
            <a:spLocks noChangeArrowheads="1"/>
          </p:cNvSpPr>
          <p:nvPr/>
        </p:nvSpPr>
        <p:spPr bwMode="auto">
          <a:xfrm>
            <a:off x="990600" y="3276600"/>
            <a:ext cx="609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c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50238" name="Text Box 62"/>
          <p:cNvSpPr txBox="1">
            <a:spLocks noChangeArrowheads="1"/>
          </p:cNvSpPr>
          <p:nvPr/>
        </p:nvSpPr>
        <p:spPr bwMode="auto">
          <a:xfrm>
            <a:off x="4419600" y="2971800"/>
            <a:ext cx="9144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17</a:t>
            </a:r>
          </a:p>
        </p:txBody>
      </p:sp>
      <p:sp>
        <p:nvSpPr>
          <p:cNvPr id="50239" name="Line 63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5334000" y="51054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5867400" y="4876800"/>
            <a:ext cx="609600" cy="685800"/>
            <a:chOff x="4191000" y="4572000"/>
            <a:chExt cx="533400" cy="685800"/>
          </a:xfrm>
        </p:grpSpPr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1910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21" name="Text Box 28"/>
            <p:cNvSpPr txBox="1">
              <a:spLocks noChangeArrowheads="1"/>
            </p:cNvSpPr>
            <p:nvPr/>
          </p:nvSpPr>
          <p:spPr bwMode="auto">
            <a:xfrm>
              <a:off x="4268091" y="4572000"/>
              <a:ext cx="41562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5867400" y="5638800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8</a:t>
            </a:r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1752600" y="4876800"/>
            <a:ext cx="1981200" cy="1284288"/>
            <a:chOff x="3657600" y="4571999"/>
            <a:chExt cx="1981200" cy="1286542"/>
          </a:xfrm>
        </p:grpSpPr>
        <p:sp>
          <p:nvSpPr>
            <p:cNvPr id="56" name="Line 8"/>
            <p:cNvSpPr>
              <a:spLocks noChangeShapeType="1"/>
            </p:cNvSpPr>
            <p:nvPr/>
          </p:nvSpPr>
          <p:spPr bwMode="auto">
            <a:xfrm>
              <a:off x="3657600" y="5259003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14" name="Text Box 26"/>
            <p:cNvSpPr txBox="1">
              <a:spLocks noChangeArrowheads="1"/>
            </p:cNvSpPr>
            <p:nvPr/>
          </p:nvSpPr>
          <p:spPr bwMode="auto">
            <a:xfrm>
              <a:off x="3733800" y="4571999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0515" name="Text Box 27"/>
            <p:cNvSpPr txBox="1">
              <a:spLocks noChangeArrowheads="1"/>
            </p:cNvSpPr>
            <p:nvPr/>
          </p:nvSpPr>
          <p:spPr bwMode="auto">
            <a:xfrm>
              <a:off x="3733800" y="5334650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9" name="Line 9"/>
            <p:cNvSpPr>
              <a:spLocks noChangeShapeType="1"/>
            </p:cNvSpPr>
            <p:nvPr/>
          </p:nvSpPr>
          <p:spPr bwMode="auto">
            <a:xfrm>
              <a:off x="5105400" y="5259003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17" name="Text Box 28"/>
            <p:cNvSpPr txBox="1">
              <a:spLocks noChangeArrowheads="1"/>
            </p:cNvSpPr>
            <p:nvPr/>
          </p:nvSpPr>
          <p:spPr bwMode="auto">
            <a:xfrm>
              <a:off x="5181600" y="4571999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518" name="Text Box 29"/>
            <p:cNvSpPr txBox="1">
              <a:spLocks noChangeArrowheads="1"/>
            </p:cNvSpPr>
            <p:nvPr/>
          </p:nvSpPr>
          <p:spPr bwMode="auto">
            <a:xfrm>
              <a:off x="5181600" y="5334650"/>
              <a:ext cx="385042" cy="5238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0519" name="Text Box 38"/>
            <p:cNvSpPr txBox="1">
              <a:spLocks noChangeArrowheads="1"/>
            </p:cNvSpPr>
            <p:nvPr/>
          </p:nvSpPr>
          <p:spPr bwMode="auto">
            <a:xfrm>
              <a:off x="4419600" y="4877059"/>
              <a:ext cx="453970" cy="64715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3962400" y="5181600"/>
            <a:ext cx="4540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0272" name="Text Box 96"/>
          <p:cNvSpPr txBox="1">
            <a:spLocks noChangeArrowheads="1"/>
          </p:cNvSpPr>
          <p:nvPr/>
        </p:nvSpPr>
        <p:spPr bwMode="auto">
          <a:xfrm>
            <a:off x="1066800" y="5181600"/>
            <a:ext cx="609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Arial" charset="0"/>
              </a:rPr>
              <a:t>d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50275" name="Text Box 99"/>
          <p:cNvSpPr txBox="1">
            <a:spLocks noChangeArrowheads="1"/>
          </p:cNvSpPr>
          <p:nvPr/>
        </p:nvSpPr>
        <p:spPr bwMode="auto">
          <a:xfrm>
            <a:off x="4648200" y="5257800"/>
            <a:ext cx="685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…</a:t>
            </a: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4648200" y="4876800"/>
            <a:ext cx="609600" cy="685800"/>
            <a:chOff x="4191000" y="4572000"/>
            <a:chExt cx="533400" cy="685800"/>
          </a:xfrm>
        </p:grpSpPr>
        <p:sp>
          <p:nvSpPr>
            <p:cNvPr id="65" name="Line 9"/>
            <p:cNvSpPr>
              <a:spLocks noChangeShapeType="1"/>
            </p:cNvSpPr>
            <p:nvPr/>
          </p:nvSpPr>
          <p:spPr bwMode="auto">
            <a:xfrm>
              <a:off x="4191000" y="5257800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2400">
                <a:solidFill>
                  <a:srgbClr val="C00000"/>
                </a:solidFill>
              </a:endParaRPr>
            </a:p>
          </p:txBody>
        </p:sp>
        <p:sp>
          <p:nvSpPr>
            <p:cNvPr id="20512" name="Text Box 28"/>
            <p:cNvSpPr txBox="1">
              <a:spLocks noChangeArrowheads="1"/>
            </p:cNvSpPr>
            <p:nvPr/>
          </p:nvSpPr>
          <p:spPr bwMode="auto">
            <a:xfrm>
              <a:off x="4268091" y="4572000"/>
              <a:ext cx="41562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4648200" y="5638800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0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3" grpId="0"/>
      <p:bldP spid="34" grpId="0"/>
      <p:bldP spid="32" grpId="0"/>
      <p:bldP spid="30" grpId="0"/>
      <p:bldP spid="47" grpId="0"/>
      <p:bldP spid="64" grpId="0"/>
      <p:bldP spid="55" grpId="0"/>
      <p:bldP spid="50232" grpId="0"/>
      <p:bldP spid="50232" grpId="1"/>
      <p:bldP spid="50233" grpId="0"/>
      <p:bldP spid="50233" grpId="1"/>
      <p:bldP spid="50236" grpId="0"/>
      <p:bldP spid="50237" grpId="0"/>
      <p:bldP spid="50238" grpId="0"/>
      <p:bldP spid="50239" grpId="0" animBg="1"/>
      <p:bldP spid="9" grpId="0"/>
      <p:bldP spid="12" grpId="0"/>
      <p:bldP spid="14" grpId="0"/>
      <p:bldP spid="50272" grpId="0"/>
      <p:bldP spid="50275" grpId="0" build="allAtOnce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0" y="30480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à          </a:t>
            </a:r>
            <a:r>
              <a:rPr lang="en-US" sz="400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Bài </a:t>
            </a:r>
            <a:r>
              <a:rPr lang="en-US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:</a:t>
            </a:r>
            <a:endParaRPr lang="en-US" sz="4000" i="1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  <a:p>
            <a:pPr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4000" i="1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Một ô tô giờ thứ nhất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ợc         quãng 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ờng,</a:t>
            </a:r>
          </a:p>
          <a:p>
            <a:pPr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giờ thứ hai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ợc</a:t>
            </a:r>
            <a:r>
              <a:rPr lang="en-US" sz="3700" b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        quãng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ờng</a:t>
            </a:r>
            <a:r>
              <a:rPr lang="en-US" sz="3700" b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Hỏi</a:t>
            </a:r>
            <a:r>
              <a:rPr lang="en-US" sz="3700" b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700" b="0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3700" b="0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    Sau hai giờ ô tô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ó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i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ợc bao nhiêu phần của quãng </a:t>
            </a:r>
            <a:r>
              <a:rPr lang="vi-VN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đư</a:t>
            </a:r>
            <a:r>
              <a:rPr lang="en-US" sz="3700" b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ờng ?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5943600" y="762000"/>
            <a:ext cx="762000" cy="1465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 sz="3600">
                <a:solidFill>
                  <a:srgbClr val="3366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336600"/>
                </a:solidFill>
                <a:latin typeface="Arial" charset="0"/>
              </a:rPr>
              <a:t>13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6019800" y="1447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267200" y="2819400"/>
            <a:ext cx="762000" cy="1465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336600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336600"/>
                </a:solidFill>
                <a:latin typeface="Arial" charset="0"/>
              </a:rPr>
              <a:t>13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1215" grpId="0"/>
      <p:bldP spid="51216" grpId="0" animBg="1"/>
      <p:bldP spid="51217" grpId="0"/>
      <p:bldP spid="512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Group 2"/>
          <p:cNvGraphicFramePr>
            <a:graphicFrameLocks noGrp="1"/>
          </p:cNvGraphicFramePr>
          <p:nvPr>
            <p:ph idx="4294967295"/>
          </p:nvPr>
        </p:nvGraphicFramePr>
        <p:xfrm>
          <a:off x="1447800" y="1371600"/>
          <a:ext cx="6705600" cy="517525"/>
        </p:xfrm>
        <a:graphic>
          <a:graphicData uri="http://schemas.openxmlformats.org/drawingml/2006/table">
            <a:tbl>
              <a:tblPr/>
              <a:tblGrid>
                <a:gridCol w="515938"/>
                <a:gridCol w="515937"/>
                <a:gridCol w="515938"/>
                <a:gridCol w="515937"/>
                <a:gridCol w="515938"/>
                <a:gridCol w="515937"/>
                <a:gridCol w="514350"/>
                <a:gridCol w="515938"/>
                <a:gridCol w="515937"/>
                <a:gridCol w="515938"/>
                <a:gridCol w="515937"/>
                <a:gridCol w="515938"/>
                <a:gridCol w="515937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664" marB="4566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52" name="Freeform 56"/>
          <p:cNvSpPr>
            <a:spLocks/>
          </p:cNvSpPr>
          <p:nvPr/>
        </p:nvSpPr>
        <p:spPr bwMode="auto">
          <a:xfrm>
            <a:off x="1447800" y="1600200"/>
            <a:ext cx="2057400" cy="77788"/>
          </a:xfrm>
          <a:custGeom>
            <a:avLst/>
            <a:gdLst>
              <a:gd name="T0" fmla="*/ 0 w 1296"/>
              <a:gd name="T1" fmla="*/ 0 h 1"/>
              <a:gd name="T2" fmla="*/ 2147483647 w 1296"/>
              <a:gd name="T3" fmla="*/ 0 h 1"/>
              <a:gd name="T4" fmla="*/ 0 60000 65536"/>
              <a:gd name="T5" fmla="*/ 0 60000 65536"/>
              <a:gd name="T6" fmla="*/ 0 w 1296"/>
              <a:gd name="T7" fmla="*/ 0 h 1"/>
              <a:gd name="T8" fmla="*/ 1296 w 12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96" h="1">
                <a:moveTo>
                  <a:pt x="0" y="0"/>
                </a:moveTo>
                <a:cubicBezTo>
                  <a:pt x="540" y="0"/>
                  <a:pt x="1080" y="0"/>
                  <a:pt x="1296" y="0"/>
                </a:cubicBezTo>
              </a:path>
            </a:pathLst>
          </a:custGeom>
          <a:solidFill>
            <a:srgbClr val="FF0000"/>
          </a:solidFill>
          <a:ln w="762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>
            <a:off x="3505200" y="1600200"/>
            <a:ext cx="3124200" cy="0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55" name="AutoShape 59"/>
          <p:cNvSpPr>
            <a:spLocks/>
          </p:cNvSpPr>
          <p:nvPr/>
        </p:nvSpPr>
        <p:spPr bwMode="auto">
          <a:xfrm rot="-5400000">
            <a:off x="2286000" y="1143000"/>
            <a:ext cx="381000" cy="2057400"/>
          </a:xfrm>
          <a:prstGeom prst="leftBrace">
            <a:avLst>
              <a:gd name="adj1" fmla="val 4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1" name="Text Box 60"/>
          <p:cNvSpPr txBox="1">
            <a:spLocks noChangeArrowheads="1"/>
          </p:cNvSpPr>
          <p:nvPr/>
        </p:nvSpPr>
        <p:spPr bwMode="auto">
          <a:xfrm>
            <a:off x="1600200" y="1600200"/>
            <a:ext cx="914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57" name="Text Box 61"/>
          <p:cNvSpPr txBox="1">
            <a:spLocks noChangeArrowheads="1"/>
          </p:cNvSpPr>
          <p:nvPr/>
        </p:nvSpPr>
        <p:spPr bwMode="auto">
          <a:xfrm>
            <a:off x="2133600" y="2362200"/>
            <a:ext cx="6858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4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13</a:t>
            </a:r>
          </a:p>
        </p:txBody>
      </p:sp>
      <p:sp>
        <p:nvSpPr>
          <p:cNvPr id="55358" name="Line 62"/>
          <p:cNvSpPr>
            <a:spLocks noChangeShapeType="1"/>
          </p:cNvSpPr>
          <p:nvPr/>
        </p:nvSpPr>
        <p:spPr bwMode="auto">
          <a:xfrm>
            <a:off x="2209800" y="2895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59" name="AutoShape 63"/>
          <p:cNvSpPr>
            <a:spLocks/>
          </p:cNvSpPr>
          <p:nvPr/>
        </p:nvSpPr>
        <p:spPr bwMode="auto">
          <a:xfrm rot="-5400000">
            <a:off x="4876800" y="609600"/>
            <a:ext cx="381000" cy="3124200"/>
          </a:xfrm>
          <a:prstGeom prst="leftBrace">
            <a:avLst>
              <a:gd name="adj1" fmla="val 6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60" name="Text Box 64"/>
          <p:cNvSpPr txBox="1">
            <a:spLocks noChangeArrowheads="1"/>
          </p:cNvSpPr>
          <p:nvPr/>
        </p:nvSpPr>
        <p:spPr bwMode="auto">
          <a:xfrm>
            <a:off x="4800600" y="2362200"/>
            <a:ext cx="6858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6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13</a:t>
            </a:r>
          </a:p>
        </p:txBody>
      </p:sp>
      <p:sp>
        <p:nvSpPr>
          <p:cNvPr id="55361" name="Line 65"/>
          <p:cNvSpPr>
            <a:spLocks noChangeShapeType="1"/>
          </p:cNvSpPr>
          <p:nvPr/>
        </p:nvSpPr>
        <p:spPr bwMode="auto">
          <a:xfrm>
            <a:off x="4876800" y="2895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62" name="AutoShape 66"/>
          <p:cNvSpPr>
            <a:spLocks/>
          </p:cNvSpPr>
          <p:nvPr/>
        </p:nvSpPr>
        <p:spPr bwMode="auto">
          <a:xfrm rot="5400000">
            <a:off x="3657600" y="-1600200"/>
            <a:ext cx="762000" cy="5181600"/>
          </a:xfrm>
          <a:prstGeom prst="leftBrace">
            <a:avLst>
              <a:gd name="adj1" fmla="val 56667"/>
              <a:gd name="adj2" fmla="val 50000"/>
            </a:avLst>
          </a:prstGeom>
          <a:noFill/>
          <a:ln w="38100">
            <a:solidFill>
              <a:srgbClr val="3333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3810000" y="0"/>
            <a:ext cx="5334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381000" y="0"/>
            <a:ext cx="2286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Tóm tắt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:</a:t>
            </a:r>
          </a:p>
        </p:txBody>
      </p:sp>
      <p:sp>
        <p:nvSpPr>
          <p:cNvPr id="22570" name="Text Box 72"/>
          <p:cNvSpPr txBox="1">
            <a:spLocks noChangeArrowheads="1"/>
          </p:cNvSpPr>
          <p:nvPr/>
        </p:nvSpPr>
        <p:spPr bwMode="auto">
          <a:xfrm>
            <a:off x="2819400" y="2573338"/>
            <a:ext cx="5334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81" name="Line 85"/>
          <p:cNvSpPr>
            <a:spLocks noChangeShapeType="1"/>
          </p:cNvSpPr>
          <p:nvPr/>
        </p:nvSpPr>
        <p:spPr bwMode="auto">
          <a:xfrm>
            <a:off x="1447800" y="1676400"/>
            <a:ext cx="6705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82" name="Line 86"/>
          <p:cNvSpPr>
            <a:spLocks noChangeShapeType="1"/>
          </p:cNvSpPr>
          <p:nvPr/>
        </p:nvSpPr>
        <p:spPr bwMode="auto">
          <a:xfrm>
            <a:off x="1447800" y="1371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83" name="Line 87"/>
          <p:cNvSpPr>
            <a:spLocks noChangeShapeType="1"/>
          </p:cNvSpPr>
          <p:nvPr/>
        </p:nvSpPr>
        <p:spPr bwMode="auto">
          <a:xfrm>
            <a:off x="8153400" y="1371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74" name="Text Box 95"/>
          <p:cNvSpPr txBox="1">
            <a:spLocks noChangeArrowheads="1"/>
          </p:cNvSpPr>
          <p:nvPr/>
        </p:nvSpPr>
        <p:spPr bwMode="auto">
          <a:xfrm>
            <a:off x="7010400" y="1600200"/>
            <a:ext cx="167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93" name="Text Box 97"/>
          <p:cNvSpPr txBox="1">
            <a:spLocks noChangeArrowheads="1"/>
          </p:cNvSpPr>
          <p:nvPr/>
        </p:nvSpPr>
        <p:spPr bwMode="auto">
          <a:xfrm>
            <a:off x="3276600" y="3352800"/>
            <a:ext cx="2590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Bài giải</a:t>
            </a:r>
          </a:p>
        </p:txBody>
      </p:sp>
      <p:sp>
        <p:nvSpPr>
          <p:cNvPr id="55394" name="Text Box 98"/>
          <p:cNvSpPr txBox="1">
            <a:spLocks noChangeArrowheads="1"/>
          </p:cNvSpPr>
          <p:nvPr/>
        </p:nvSpPr>
        <p:spPr bwMode="auto">
          <a:xfrm>
            <a:off x="1676400" y="4537075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395" name="Line 99"/>
          <p:cNvSpPr>
            <a:spLocks noChangeShapeType="1"/>
          </p:cNvSpPr>
          <p:nvPr/>
        </p:nvSpPr>
        <p:spPr bwMode="auto">
          <a:xfrm>
            <a:off x="1752600" y="51641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96" name="Text Box 100"/>
          <p:cNvSpPr txBox="1">
            <a:spLocks noChangeArrowheads="1"/>
          </p:cNvSpPr>
          <p:nvPr/>
        </p:nvSpPr>
        <p:spPr bwMode="auto">
          <a:xfrm>
            <a:off x="2362200" y="4824413"/>
            <a:ext cx="457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55397" name="Text Box 101"/>
          <p:cNvSpPr txBox="1">
            <a:spLocks noChangeArrowheads="1"/>
          </p:cNvSpPr>
          <p:nvPr/>
        </p:nvSpPr>
        <p:spPr bwMode="auto">
          <a:xfrm>
            <a:off x="2971800" y="4537075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398" name="Line 102"/>
          <p:cNvSpPr>
            <a:spLocks noChangeShapeType="1"/>
          </p:cNvSpPr>
          <p:nvPr/>
        </p:nvSpPr>
        <p:spPr bwMode="auto">
          <a:xfrm>
            <a:off x="3048000" y="512921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99" name="Text Box 103"/>
          <p:cNvSpPr txBox="1">
            <a:spLocks noChangeArrowheads="1"/>
          </p:cNvSpPr>
          <p:nvPr/>
        </p:nvSpPr>
        <p:spPr bwMode="auto">
          <a:xfrm>
            <a:off x="3657600" y="4748213"/>
            <a:ext cx="457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Arial" charset="0"/>
              </a:rPr>
              <a:t>=</a:t>
            </a:r>
          </a:p>
        </p:txBody>
      </p:sp>
      <p:sp>
        <p:nvSpPr>
          <p:cNvPr id="55400" name="Text Box 104"/>
          <p:cNvSpPr txBox="1">
            <a:spLocks noChangeArrowheads="1"/>
          </p:cNvSpPr>
          <p:nvPr/>
        </p:nvSpPr>
        <p:spPr bwMode="auto">
          <a:xfrm>
            <a:off x="4191000" y="4519613"/>
            <a:ext cx="9144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401" name="Line 105"/>
          <p:cNvSpPr>
            <a:spLocks noChangeShapeType="1"/>
          </p:cNvSpPr>
          <p:nvPr/>
        </p:nvSpPr>
        <p:spPr bwMode="auto">
          <a:xfrm>
            <a:off x="4343400" y="51292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402" name="Text Box 106"/>
          <p:cNvSpPr txBox="1">
            <a:spLocks noChangeArrowheads="1"/>
          </p:cNvSpPr>
          <p:nvPr/>
        </p:nvSpPr>
        <p:spPr bwMode="auto">
          <a:xfrm>
            <a:off x="5029200" y="4672013"/>
            <a:ext cx="3505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Quãng </a:t>
            </a:r>
            <a:r>
              <a:rPr lang="vi-VN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ờng)</a:t>
            </a:r>
          </a:p>
        </p:txBody>
      </p:sp>
      <p:sp>
        <p:nvSpPr>
          <p:cNvPr id="55403" name="Text Box 107"/>
          <p:cNvSpPr txBox="1">
            <a:spLocks noChangeArrowheads="1"/>
          </p:cNvSpPr>
          <p:nvPr/>
        </p:nvSpPr>
        <p:spPr bwMode="auto">
          <a:xfrm>
            <a:off x="2819400" y="5967413"/>
            <a:ext cx="55626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Đáp số:          Quãng </a:t>
            </a:r>
            <a:r>
              <a:rPr lang="vi-VN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ờng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</a:t>
            </a:r>
          </a:p>
        </p:txBody>
      </p:sp>
      <p:sp>
        <p:nvSpPr>
          <p:cNvPr id="55404" name="Text Box 108"/>
          <p:cNvSpPr txBox="1">
            <a:spLocks noChangeArrowheads="1"/>
          </p:cNvSpPr>
          <p:nvPr/>
        </p:nvSpPr>
        <p:spPr bwMode="auto">
          <a:xfrm>
            <a:off x="4114800" y="5662613"/>
            <a:ext cx="7620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</p:txBody>
      </p:sp>
      <p:sp>
        <p:nvSpPr>
          <p:cNvPr id="55405" name="Line 109"/>
          <p:cNvSpPr>
            <a:spLocks noChangeShapeType="1"/>
          </p:cNvSpPr>
          <p:nvPr/>
        </p:nvSpPr>
        <p:spPr bwMode="auto">
          <a:xfrm>
            <a:off x="4191000" y="62722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406" name="Text Box 110"/>
          <p:cNvSpPr txBox="1">
            <a:spLocks noChangeArrowheads="1"/>
          </p:cNvSpPr>
          <p:nvPr/>
        </p:nvSpPr>
        <p:spPr bwMode="auto">
          <a:xfrm>
            <a:off x="1447800" y="3962400"/>
            <a:ext cx="655320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  <a:latin typeface="Arial" charset="0"/>
              </a:rPr>
              <a:t>Sau hai giờ ô tô </a:t>
            </a:r>
            <a:r>
              <a:rPr lang="vi-VN" sz="36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3333FF"/>
                </a:solidFill>
                <a:latin typeface="Arial" charset="0"/>
              </a:rPr>
              <a:t>ó </a:t>
            </a:r>
            <a:r>
              <a:rPr lang="vi-VN" sz="36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3333FF"/>
                </a:solidFill>
                <a:latin typeface="Arial" charset="0"/>
              </a:rPr>
              <a:t>i </a:t>
            </a:r>
            <a:r>
              <a:rPr lang="vi-VN" sz="3600">
                <a:solidFill>
                  <a:srgbClr val="3333FF"/>
                </a:solidFill>
                <a:latin typeface="Arial" charset="0"/>
              </a:rPr>
              <a:t>đư</a:t>
            </a:r>
            <a:r>
              <a:rPr lang="en-US" sz="3600">
                <a:solidFill>
                  <a:srgbClr val="3333FF"/>
                </a:solidFill>
                <a:latin typeface="Arial" charset="0"/>
              </a:rPr>
              <a:t>ợc là:</a:t>
            </a:r>
          </a:p>
        </p:txBody>
      </p:sp>
      <p:sp>
        <p:nvSpPr>
          <p:cNvPr id="55407" name="Text Box 111"/>
          <p:cNvSpPr txBox="1">
            <a:spLocks noChangeArrowheads="1"/>
          </p:cNvSpPr>
          <p:nvPr/>
        </p:nvSpPr>
        <p:spPr bwMode="auto">
          <a:xfrm>
            <a:off x="2743200" y="2667000"/>
            <a:ext cx="16764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</a:t>
            </a:r>
          </a:p>
        </p:txBody>
      </p:sp>
      <p:sp>
        <p:nvSpPr>
          <p:cNvPr id="55408" name="Text Box 112"/>
          <p:cNvSpPr txBox="1">
            <a:spLocks noChangeArrowheads="1"/>
          </p:cNvSpPr>
          <p:nvPr/>
        </p:nvSpPr>
        <p:spPr bwMode="auto">
          <a:xfrm>
            <a:off x="5410200" y="2667000"/>
            <a:ext cx="16764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</a:t>
            </a:r>
          </a:p>
        </p:txBody>
      </p:sp>
      <p:sp>
        <p:nvSpPr>
          <p:cNvPr id="55409" name="Text Box 113"/>
          <p:cNvSpPr txBox="1">
            <a:spLocks noChangeArrowheads="1"/>
          </p:cNvSpPr>
          <p:nvPr/>
        </p:nvSpPr>
        <p:spPr bwMode="auto">
          <a:xfrm>
            <a:off x="4267200" y="228600"/>
            <a:ext cx="18288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Quãng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ờng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52" grpId="0" animBg="1"/>
      <p:bldP spid="55354" grpId="0" animBg="1"/>
      <p:bldP spid="55355" grpId="0" animBg="1"/>
      <p:bldP spid="55357" grpId="0"/>
      <p:bldP spid="55358" grpId="0" animBg="1"/>
      <p:bldP spid="55359" grpId="0" animBg="1"/>
      <p:bldP spid="55360" grpId="0"/>
      <p:bldP spid="55361" grpId="0" animBg="1"/>
      <p:bldP spid="55362" grpId="0" animBg="1"/>
      <p:bldP spid="55363" grpId="0"/>
      <p:bldP spid="55381" grpId="0" animBg="1"/>
      <p:bldP spid="55382" grpId="0" animBg="1"/>
      <p:bldP spid="55383" grpId="0" animBg="1"/>
      <p:bldP spid="55394" grpId="0"/>
      <p:bldP spid="55395" grpId="0" animBg="1"/>
      <p:bldP spid="55396" grpId="0"/>
      <p:bldP spid="55397" grpId="0"/>
      <p:bldP spid="55398" grpId="0" animBg="1"/>
      <p:bldP spid="55399" grpId="0"/>
      <p:bldP spid="55400" grpId="0"/>
      <p:bldP spid="55401" grpId="0" animBg="1"/>
      <p:bldP spid="55402" grpId="0"/>
      <p:bldP spid="55403" grpId="0"/>
      <p:bldP spid="55404" grpId="0"/>
      <p:bldP spid="55405" grpId="0" animBg="1"/>
      <p:bldP spid="55406" grpId="0"/>
      <p:bldP spid="55407" grpId="0"/>
      <p:bldP spid="55408" grpId="0"/>
      <p:bldP spid="554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685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3400" y="2286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8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457200" y="762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066800" y="4572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676400" y="3810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048000" y="3810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3429000" y="533400"/>
            <a:ext cx="762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657600" y="152400"/>
            <a:ext cx="457200" cy="203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8</a:t>
            </a:r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3733800" y="68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0" name="AutoShape 14"/>
          <p:cNvSpPr>
            <a:spLocks noChangeArrowheads="1"/>
          </p:cNvSpPr>
          <p:nvPr/>
        </p:nvSpPr>
        <p:spPr bwMode="auto">
          <a:xfrm>
            <a:off x="1600200" y="228600"/>
            <a:ext cx="990600" cy="11430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5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1828800" y="762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533400" y="1447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457200" y="198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1752600" y="1447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1676400" y="198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800600" y="13716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4724400" y="1905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1066800" y="16764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2438400" y="16764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3124200" y="16002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4267200" y="16002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457200" y="27432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15</a:t>
            </a:r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572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1676400" y="27432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15</a:t>
            </a:r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1752600" y="3276600"/>
            <a:ext cx="406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990600" y="29718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2514600" y="29718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3124200" y="29718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457200" y="4114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58" name="Line 42"/>
          <p:cNvSpPr>
            <a:spLocks noChangeShapeType="1"/>
          </p:cNvSpPr>
          <p:nvPr/>
        </p:nvSpPr>
        <p:spPr bwMode="auto">
          <a:xfrm>
            <a:off x="457200" y="4648200"/>
            <a:ext cx="400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1066800" y="43434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60" name="Text Box 44"/>
          <p:cNvSpPr txBox="1">
            <a:spLocks noChangeArrowheads="1"/>
          </p:cNvSpPr>
          <p:nvPr/>
        </p:nvSpPr>
        <p:spPr bwMode="auto">
          <a:xfrm>
            <a:off x="1752600" y="4114800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9</a:t>
            </a:r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>
            <a:off x="1828800" y="4648200"/>
            <a:ext cx="355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62" name="Text Box 46"/>
          <p:cNvSpPr txBox="1">
            <a:spLocks noChangeArrowheads="1"/>
          </p:cNvSpPr>
          <p:nvPr/>
        </p:nvSpPr>
        <p:spPr bwMode="auto">
          <a:xfrm>
            <a:off x="2438400" y="43434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63" name="Text Box 47"/>
          <p:cNvSpPr txBox="1">
            <a:spLocks noChangeArrowheads="1"/>
          </p:cNvSpPr>
          <p:nvPr/>
        </p:nvSpPr>
        <p:spPr bwMode="auto">
          <a:xfrm>
            <a:off x="2819400" y="40386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9</a:t>
            </a:r>
          </a:p>
        </p:txBody>
      </p:sp>
      <p:sp>
        <p:nvSpPr>
          <p:cNvPr id="60464" name="Line 48"/>
          <p:cNvSpPr>
            <a:spLocks noChangeShapeType="1"/>
          </p:cNvSpPr>
          <p:nvPr/>
        </p:nvSpPr>
        <p:spPr bwMode="auto">
          <a:xfrm>
            <a:off x="2895600" y="4572000"/>
            <a:ext cx="406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65" name="Text Box 49"/>
          <p:cNvSpPr txBox="1">
            <a:spLocks noChangeArrowheads="1"/>
          </p:cNvSpPr>
          <p:nvPr/>
        </p:nvSpPr>
        <p:spPr bwMode="auto">
          <a:xfrm>
            <a:off x="3581400" y="43434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66" name="Text Box 50"/>
          <p:cNvSpPr txBox="1">
            <a:spLocks noChangeArrowheads="1"/>
          </p:cNvSpPr>
          <p:nvPr/>
        </p:nvSpPr>
        <p:spPr bwMode="auto">
          <a:xfrm>
            <a:off x="4267200" y="42672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69" name="Text Box 53"/>
          <p:cNvSpPr txBox="1">
            <a:spLocks noChangeArrowheads="1"/>
          </p:cNvSpPr>
          <p:nvPr/>
        </p:nvSpPr>
        <p:spPr bwMode="auto">
          <a:xfrm>
            <a:off x="2286000" y="5334000"/>
            <a:ext cx="6096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13</a:t>
            </a:r>
          </a:p>
        </p:txBody>
      </p:sp>
      <p:sp>
        <p:nvSpPr>
          <p:cNvPr id="60470" name="Line 54"/>
          <p:cNvSpPr>
            <a:spLocks noChangeShapeType="1"/>
          </p:cNvSpPr>
          <p:nvPr/>
        </p:nvSpPr>
        <p:spPr bwMode="auto">
          <a:xfrm>
            <a:off x="2286000" y="586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71" name="Text Box 55"/>
          <p:cNvSpPr txBox="1">
            <a:spLocks noChangeArrowheads="1"/>
          </p:cNvSpPr>
          <p:nvPr/>
        </p:nvSpPr>
        <p:spPr bwMode="auto">
          <a:xfrm>
            <a:off x="3124200" y="55626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60472" name="Text Box 56"/>
          <p:cNvSpPr txBox="1">
            <a:spLocks noChangeArrowheads="1"/>
          </p:cNvSpPr>
          <p:nvPr/>
        </p:nvSpPr>
        <p:spPr bwMode="auto">
          <a:xfrm>
            <a:off x="3657600" y="5334000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 13</a:t>
            </a:r>
          </a:p>
        </p:txBody>
      </p:sp>
      <p:sp>
        <p:nvSpPr>
          <p:cNvPr id="60473" name="Line 57"/>
          <p:cNvSpPr>
            <a:spLocks noChangeShapeType="1"/>
          </p:cNvSpPr>
          <p:nvPr/>
        </p:nvSpPr>
        <p:spPr bwMode="auto">
          <a:xfrm>
            <a:off x="3810000" y="586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381000" y="5638800"/>
            <a:ext cx="533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…</a:t>
            </a:r>
          </a:p>
        </p:txBody>
      </p:sp>
      <p:sp>
        <p:nvSpPr>
          <p:cNvPr id="60479" name="Text Box 63"/>
          <p:cNvSpPr txBox="1">
            <a:spLocks noChangeArrowheads="1"/>
          </p:cNvSpPr>
          <p:nvPr/>
        </p:nvSpPr>
        <p:spPr bwMode="auto">
          <a:xfrm>
            <a:off x="1600200" y="55626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60480" name="AutoShape 64"/>
          <p:cNvSpPr>
            <a:spLocks noChangeArrowheads="1"/>
          </p:cNvSpPr>
          <p:nvPr/>
        </p:nvSpPr>
        <p:spPr bwMode="auto">
          <a:xfrm>
            <a:off x="2971800" y="1371600"/>
            <a:ext cx="990600" cy="1143000"/>
          </a:xfrm>
          <a:prstGeom prst="star8">
            <a:avLst>
              <a:gd name="adj" fmla="val 38250"/>
            </a:avLst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2</a:t>
            </a:r>
          </a:p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81" name="Line 65"/>
          <p:cNvSpPr>
            <a:spLocks noChangeShapeType="1"/>
          </p:cNvSpPr>
          <p:nvPr/>
        </p:nvSpPr>
        <p:spPr bwMode="auto">
          <a:xfrm>
            <a:off x="3200400" y="1905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82" name="AutoShape 66"/>
          <p:cNvSpPr>
            <a:spLocks noChangeArrowheads="1"/>
          </p:cNvSpPr>
          <p:nvPr/>
        </p:nvSpPr>
        <p:spPr bwMode="auto">
          <a:xfrm>
            <a:off x="4114800" y="4114800"/>
            <a:ext cx="990600" cy="1143000"/>
          </a:xfrm>
          <a:prstGeom prst="star8">
            <a:avLst>
              <a:gd name="adj" fmla="val 38250"/>
            </a:avLst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 algn="ctr"/>
            <a:r>
              <a:rPr lang="en-US" sz="3200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60483" name="Line 67"/>
          <p:cNvSpPr>
            <a:spLocks noChangeShapeType="1"/>
          </p:cNvSpPr>
          <p:nvPr/>
        </p:nvSpPr>
        <p:spPr bwMode="auto">
          <a:xfrm>
            <a:off x="4343400" y="4648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84" name="AutoShape 68"/>
          <p:cNvSpPr>
            <a:spLocks noChangeArrowheads="1"/>
          </p:cNvSpPr>
          <p:nvPr/>
        </p:nvSpPr>
        <p:spPr bwMode="auto">
          <a:xfrm>
            <a:off x="3048000" y="2667000"/>
            <a:ext cx="990600" cy="12192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14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15</a:t>
            </a:r>
          </a:p>
        </p:txBody>
      </p:sp>
      <p:sp>
        <p:nvSpPr>
          <p:cNvPr id="60485" name="Line 69"/>
          <p:cNvSpPr>
            <a:spLocks noChangeShapeType="1"/>
          </p:cNvSpPr>
          <p:nvPr/>
        </p:nvSpPr>
        <p:spPr bwMode="auto">
          <a:xfrm>
            <a:off x="3276600" y="3276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86" name="AutoShape 70"/>
          <p:cNvSpPr>
            <a:spLocks noChangeArrowheads="1"/>
          </p:cNvSpPr>
          <p:nvPr/>
        </p:nvSpPr>
        <p:spPr bwMode="auto">
          <a:xfrm>
            <a:off x="457200" y="5334000"/>
            <a:ext cx="990600" cy="1143000"/>
          </a:xfrm>
          <a:prstGeom prst="star8">
            <a:avLst>
              <a:gd name="adj" fmla="val 38250"/>
            </a:avLst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8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13</a:t>
            </a:r>
          </a:p>
        </p:txBody>
      </p:sp>
      <p:sp>
        <p:nvSpPr>
          <p:cNvPr id="60487" name="Line 71"/>
          <p:cNvSpPr>
            <a:spLocks noChangeShapeType="1"/>
          </p:cNvSpPr>
          <p:nvPr/>
        </p:nvSpPr>
        <p:spPr bwMode="auto">
          <a:xfrm>
            <a:off x="685800" y="5867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2" grpId="0"/>
      <p:bldP spid="60423" grpId="0" animBg="1"/>
      <p:bldP spid="60424" grpId="0"/>
      <p:bldP spid="60425" grpId="0"/>
      <p:bldP spid="60425" grpId="1"/>
      <p:bldP spid="60426" grpId="0"/>
      <p:bldP spid="60427" grpId="0"/>
      <p:bldP spid="60428" grpId="0"/>
      <p:bldP spid="60429" grpId="0" animBg="1"/>
      <p:bldP spid="60430" grpId="0" animBg="1"/>
      <p:bldP spid="60431" grpId="0" animBg="1"/>
      <p:bldP spid="60433" grpId="0"/>
      <p:bldP spid="60434" grpId="0" animBg="1"/>
      <p:bldP spid="60435" grpId="0"/>
      <p:bldP spid="60436" grpId="0" animBg="1"/>
      <p:bldP spid="60437" grpId="0"/>
      <p:bldP spid="60438" grpId="0" animBg="1"/>
      <p:bldP spid="60441" grpId="0"/>
      <p:bldP spid="60442" grpId="0"/>
      <p:bldP spid="60443" grpId="0"/>
      <p:bldP spid="60443" grpId="1"/>
      <p:bldP spid="60444" grpId="0"/>
      <p:bldP spid="60446" grpId="0"/>
      <p:bldP spid="60447" grpId="0" animBg="1"/>
      <p:bldP spid="60448" grpId="0"/>
      <p:bldP spid="60449" grpId="0" animBg="1"/>
      <p:bldP spid="60454" grpId="0"/>
      <p:bldP spid="60455" grpId="0"/>
      <p:bldP spid="60456" grpId="0"/>
      <p:bldP spid="60456" grpId="1"/>
      <p:bldP spid="60457" grpId="0"/>
      <p:bldP spid="60458" grpId="0" animBg="1"/>
      <p:bldP spid="60459" grpId="0"/>
      <p:bldP spid="60460" grpId="0"/>
      <p:bldP spid="60461" grpId="0" animBg="1"/>
      <p:bldP spid="60462" grpId="0"/>
      <p:bldP spid="60463" grpId="0"/>
      <p:bldP spid="60464" grpId="0" animBg="1"/>
      <p:bldP spid="60465" grpId="0"/>
      <p:bldP spid="60466" grpId="0"/>
      <p:bldP spid="60466" grpId="1"/>
      <p:bldP spid="60469" grpId="0"/>
      <p:bldP spid="60470" grpId="0" animBg="1"/>
      <p:bldP spid="60471" grpId="0"/>
      <p:bldP spid="60472" grpId="0"/>
      <p:bldP spid="60473" grpId="0" animBg="1"/>
      <p:bldP spid="60478" grpId="0"/>
      <p:bldP spid="60478" grpId="1"/>
      <p:bldP spid="60479" grpId="0"/>
      <p:bldP spid="60480" grpId="0" animBg="1"/>
      <p:bldP spid="60481" grpId="0" animBg="1"/>
      <p:bldP spid="60482" grpId="0" animBg="1"/>
      <p:bldP spid="60483" grpId="0" animBg="1"/>
      <p:bldP spid="60484" grpId="0" animBg="1"/>
      <p:bldP spid="60485" grpId="0" animBg="1"/>
      <p:bldP spid="60486" grpId="0" animBg="1"/>
      <p:bldP spid="604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143000" y="0"/>
            <a:ext cx="72390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057400" y="990600"/>
            <a:ext cx="5562600" cy="1754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0">
                <a:solidFill>
                  <a:srgbClr val="FF0000"/>
                </a:solidFill>
                <a:latin typeface="Arial" charset="0"/>
              </a:rPr>
              <a:t>Phép cộng phân số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8382000" cy="4486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  <a:latin typeface="Arial" charset="0"/>
              </a:rPr>
              <a:t>1/Ví dụ: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  <a:latin typeface="Arial" charset="0"/>
              </a:rPr>
              <a:t>2/ Quy tắc: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Muốn cộng hai phân số cùng mẫu số, ta cộng hai tử số với nhau và giữ nguyên mẫu số.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  <a:latin typeface="Arial" charset="0"/>
              </a:rPr>
              <a:t>*Tính chất giao hoán: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Khi ta </a:t>
            </a:r>
            <a:r>
              <a:rPr lang="vi-VN" sz="3600">
                <a:solidFill>
                  <a:srgbClr val="0080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ổi chỗ hai phân số trong một tổng thì tổng của chúng không thay </a:t>
            </a:r>
            <a:r>
              <a:rPr lang="vi-VN" sz="3600">
                <a:solidFill>
                  <a:srgbClr val="0080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008000"/>
                </a:solidFill>
                <a:latin typeface="Arial" charset="0"/>
              </a:rPr>
              <a:t>ổi.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1676400" y="1219200"/>
            <a:ext cx="5181600" cy="2438400"/>
          </a:xfrm>
          <a:prstGeom prst="cloudCallout">
            <a:avLst>
              <a:gd name="adj1" fmla="val -62778"/>
              <a:gd name="adj2" fmla="val -53713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>
                <a:solidFill>
                  <a:srgbClr val="FDEDCF"/>
                </a:solidFill>
                <a:latin typeface="Arial" charset="0"/>
              </a:rPr>
              <a:t>Cô tuyên dương cả lớp</a:t>
            </a:r>
          </a:p>
        </p:txBody>
      </p:sp>
      <p:pic>
        <p:nvPicPr>
          <p:cNvPr id="47109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281363"/>
            <a:ext cx="3808413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 descr="imag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85640">
            <a:off x="4897438" y="708025"/>
            <a:ext cx="2616200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14400" y="1630363"/>
            <a:ext cx="828992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333FF"/>
                </a:solidFill>
                <a:latin typeface="Arial" charset="0"/>
              </a:rPr>
              <a:t>1. Điền dấu thích hợp vào ô trống (&lt;, = ,&gt;)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2819400" y="2971800"/>
            <a:ext cx="609600" cy="1446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 5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1524000" y="2895600"/>
            <a:ext cx="4143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2971800" y="2895600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2971800" y="21336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2133600" y="2514600"/>
            <a:ext cx="6556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&lt;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524000" y="20574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38200" y="2438400"/>
            <a:ext cx="6032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274" name="Text Box 27"/>
          <p:cNvSpPr txBox="1">
            <a:spLocks noChangeArrowheads="1"/>
          </p:cNvSpPr>
          <p:nvPr/>
        </p:nvSpPr>
        <p:spPr bwMode="auto">
          <a:xfrm>
            <a:off x="5943600" y="2590800"/>
            <a:ext cx="6032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 </a:t>
            </a:r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7391400" y="2971800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7391400" y="22098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7391400" y="3048000"/>
            <a:ext cx="4460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6705600" y="2514600"/>
            <a:ext cx="51752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334000" y="2411413"/>
            <a:ext cx="685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8" name="Line 8"/>
          <p:cNvSpPr>
            <a:spLocks noChangeShapeType="1"/>
          </p:cNvSpPr>
          <p:nvPr/>
        </p:nvSpPr>
        <p:spPr bwMode="auto">
          <a:xfrm>
            <a:off x="1600200" y="4973638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1600200" y="49530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60" name="Line 9"/>
          <p:cNvSpPr>
            <a:spLocks noChangeShapeType="1"/>
          </p:cNvSpPr>
          <p:nvPr/>
        </p:nvSpPr>
        <p:spPr bwMode="auto">
          <a:xfrm>
            <a:off x="2882900" y="4973638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2971800" y="4191000"/>
            <a:ext cx="498475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2895600" y="50292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sp>
        <p:nvSpPr>
          <p:cNvPr id="64" name="Text Box 26"/>
          <p:cNvSpPr txBox="1">
            <a:spLocks noChangeArrowheads="1"/>
          </p:cNvSpPr>
          <p:nvPr/>
        </p:nvSpPr>
        <p:spPr bwMode="auto">
          <a:xfrm>
            <a:off x="1600200" y="41910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8200" y="4316413"/>
            <a:ext cx="655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c.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1" name="Text Box 38"/>
          <p:cNvSpPr txBox="1">
            <a:spLocks noChangeArrowheads="1"/>
          </p:cNvSpPr>
          <p:nvPr/>
        </p:nvSpPr>
        <p:spPr bwMode="auto">
          <a:xfrm>
            <a:off x="6858000" y="44958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&lt;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334000" y="4468813"/>
            <a:ext cx="685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1524000" y="29718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103" name="Text Box 38"/>
          <p:cNvSpPr txBox="1">
            <a:spLocks noChangeArrowheads="1"/>
          </p:cNvSpPr>
          <p:nvPr/>
        </p:nvSpPr>
        <p:spPr bwMode="auto">
          <a:xfrm>
            <a:off x="2286000" y="45720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&gt;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2133600" y="2667000"/>
            <a:ext cx="6858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11292" name="Text Box 62"/>
          <p:cNvSpPr txBox="1">
            <a:spLocks noChangeArrowheads="1"/>
          </p:cNvSpPr>
          <p:nvPr/>
        </p:nvSpPr>
        <p:spPr bwMode="auto">
          <a:xfrm>
            <a:off x="8077200" y="34290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1" name="Text Box 63"/>
          <p:cNvSpPr txBox="1">
            <a:spLocks noChangeArrowheads="1"/>
          </p:cNvSpPr>
          <p:nvPr/>
        </p:nvSpPr>
        <p:spPr bwMode="auto">
          <a:xfrm>
            <a:off x="6705600" y="26670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2209800" y="47244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858000" y="46482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6172200" y="2590800"/>
            <a:ext cx="381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6172200" y="4267200"/>
            <a:ext cx="533400" cy="1446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hlink"/>
                </a:solidFill>
                <a:latin typeface="Arial" charset="0"/>
              </a:rPr>
              <a:t>3</a:t>
            </a:r>
          </a:p>
          <a:p>
            <a:r>
              <a:rPr lang="en-US" sz="4400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63556" name="Line 68"/>
          <p:cNvSpPr>
            <a:spLocks noChangeShapeType="1"/>
          </p:cNvSpPr>
          <p:nvPr/>
        </p:nvSpPr>
        <p:spPr bwMode="auto">
          <a:xfrm>
            <a:off x="6096000" y="4953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7620000" y="4572000"/>
            <a:ext cx="6096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22" grpId="0"/>
      <p:bldP spid="21" grpId="0"/>
      <p:bldP spid="24" grpId="0"/>
      <p:bldP spid="31" grpId="0"/>
      <p:bldP spid="41" grpId="0"/>
      <p:bldP spid="42" grpId="0"/>
      <p:bldP spid="51" grpId="0"/>
      <p:bldP spid="59" grpId="0"/>
      <p:bldP spid="61" grpId="0"/>
      <p:bldP spid="62" grpId="0"/>
      <p:bldP spid="64" grpId="0"/>
      <p:bldP spid="69" grpId="0"/>
      <p:bldP spid="87" grpId="0"/>
      <p:bldP spid="88" grpId="0"/>
      <p:bldP spid="63549" grpId="0" animBg="1"/>
      <p:bldP spid="63551" grpId="0" animBg="1"/>
      <p:bldP spid="63552" grpId="0" animBg="1"/>
      <p:bldP spid="63553" grpId="0" animBg="1"/>
      <p:bldP spid="63554" grpId="0"/>
      <p:bldP spid="63555" grpId="0"/>
      <p:bldP spid="63556" grpId="0" animBg="1"/>
      <p:bldP spid="635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752600" y="533400"/>
            <a:ext cx="5715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04800" y="457200"/>
            <a:ext cx="8534400" cy="2530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endParaRPr lang="en-US" sz="4000">
              <a:solidFill>
                <a:srgbClr val="3333FF"/>
              </a:solidFill>
              <a:latin typeface="Arial" charset="0"/>
            </a:endParaRPr>
          </a:p>
          <a:p>
            <a:pPr algn="ctr"/>
            <a:r>
              <a:rPr lang="en-US" sz="4800">
                <a:solidFill>
                  <a:srgbClr val="FF0000"/>
                </a:solidFill>
                <a:latin typeface="Arial" charset="0"/>
              </a:rPr>
              <a:t>Toán</a:t>
            </a:r>
          </a:p>
          <a:p>
            <a:pPr algn="ctr"/>
            <a:r>
              <a:rPr lang="en-US" sz="7200" b="0">
                <a:solidFill>
                  <a:srgbClr val="FF0000"/>
                </a:solidFill>
                <a:latin typeface="Arial" charset="0"/>
              </a:rPr>
              <a:t>Phép cộng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229600" cy="2667000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endParaRPr lang="en-US" sz="2000" u="sng" dirty="0" smtClean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000" u="sng" dirty="0" smtClean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000" u="sng" dirty="0" smtClean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000" u="sng" dirty="0" smtClean="0">
              <a:solidFill>
                <a:srgbClr val="C50B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800" b="1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/</a:t>
            </a:r>
            <a:r>
              <a:rPr lang="en-US" sz="2800" u="sng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Ví</a:t>
            </a:r>
            <a:r>
              <a:rPr lang="en-US" sz="2800" u="sng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dụ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:Có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giấy,bạn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Nam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 3 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Nam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tiếp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                   8 </a:t>
            </a:r>
          </a:p>
          <a:p>
            <a:pPr algn="just" eaLnBrk="1" hangingPunct="1">
              <a:defRPr/>
            </a:pP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2  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Nam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nhiêu</a:t>
            </a:r>
            <a:endParaRPr lang="en-US" sz="2800" dirty="0" smtClean="0">
              <a:solidFill>
                <a:srgbClr val="C50B75"/>
              </a:solidFill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8          </a:t>
            </a:r>
          </a:p>
          <a:p>
            <a:pPr algn="just" eaLnBrk="1" hangingPunct="1">
              <a:defRPr/>
            </a:pP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băng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giấy</a:t>
            </a:r>
            <a:r>
              <a:rPr lang="en-US" sz="2800" dirty="0" smtClean="0">
                <a:solidFill>
                  <a:srgbClr val="C50B75"/>
                </a:solidFill>
                <a:latin typeface="Arial"/>
                <a:cs typeface="Times New Roman" pitchFamily="18" charset="0"/>
              </a:rPr>
              <a:t>?</a:t>
            </a:r>
          </a:p>
          <a:p>
            <a:pPr algn="just" eaLnBrk="1" hangingPunct="1">
              <a:defRPr/>
            </a:pPr>
            <a:endParaRPr lang="en-US" sz="2000" dirty="0" smtClean="0">
              <a:solidFill>
                <a:srgbClr val="480D79"/>
              </a:solidFill>
              <a:latin typeface="Arial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000" dirty="0" smtClean="0">
                <a:solidFill>
                  <a:srgbClr val="480D79"/>
                </a:solidFill>
                <a:latin typeface="Arial"/>
                <a:cs typeface="Times New Roman" pitchFamily="18" charset="0"/>
              </a:rPr>
              <a:t> </a:t>
            </a:r>
          </a:p>
          <a:p>
            <a:pPr algn="just" eaLnBrk="1" hangingPunct="1">
              <a:defRPr/>
            </a:pPr>
            <a:r>
              <a:rPr lang="en-US" sz="2000" dirty="0" smtClean="0">
                <a:solidFill>
                  <a:srgbClr val="480D79"/>
                </a:solidFill>
                <a:latin typeface="Arial"/>
                <a:cs typeface="Times New Roman" pitchFamily="18" charset="0"/>
              </a:rPr>
              <a:t> 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315200" y="1411288"/>
            <a:ext cx="457200" cy="3175"/>
          </a:xfrm>
          <a:prstGeom prst="line">
            <a:avLst/>
          </a:prstGeom>
          <a:ln>
            <a:solidFill>
              <a:srgbClr val="C50B7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5800" y="2478088"/>
            <a:ext cx="304800" cy="1587"/>
          </a:xfrm>
          <a:prstGeom prst="line">
            <a:avLst/>
          </a:prstGeom>
          <a:ln>
            <a:solidFill>
              <a:srgbClr val="C50B7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143375" y="3884613"/>
            <a:ext cx="3657600" cy="1449387"/>
            <a:chOff x="5077518" y="4183554"/>
            <a:chExt cx="3657600" cy="1449388"/>
          </a:xfrm>
        </p:grpSpPr>
        <p:grpSp>
          <p:nvGrpSpPr>
            <p:cNvPr id="13341" name="Group 44"/>
            <p:cNvGrpSpPr>
              <a:grpSpLocks/>
            </p:cNvGrpSpPr>
            <p:nvPr/>
          </p:nvGrpSpPr>
          <p:grpSpPr bwMode="auto">
            <a:xfrm>
              <a:off x="5077518" y="4183554"/>
              <a:ext cx="3657600" cy="1447800"/>
              <a:chOff x="5077518" y="4183554"/>
              <a:chExt cx="3657600" cy="14478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077518" y="4183554"/>
                <a:ext cx="2286000" cy="14478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bg1"/>
                    </a:solidFill>
                  </a:ln>
                  <a:latin typeface="Arial"/>
                </a:endParaRPr>
              </a:p>
            </p:txBody>
          </p:sp>
          <p:grpSp>
            <p:nvGrpSpPr>
              <p:cNvPr id="13345" name="Group 58"/>
              <p:cNvGrpSpPr>
                <a:grpSpLocks/>
              </p:cNvGrpSpPr>
              <p:nvPr/>
            </p:nvGrpSpPr>
            <p:grpSpPr bwMode="auto">
              <a:xfrm>
                <a:off x="5534718" y="4183554"/>
                <a:ext cx="1373188" cy="1447800"/>
                <a:chOff x="6019006" y="2820194"/>
                <a:chExt cx="1373188" cy="1447800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 rot="5400000">
                  <a:off x="52958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57530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5400000">
                  <a:off x="62102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>
                  <a:off x="66674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Rectangle 59"/>
              <p:cNvSpPr/>
              <p:nvPr/>
            </p:nvSpPr>
            <p:spPr>
              <a:xfrm>
                <a:off x="7363518" y="4183554"/>
                <a:ext cx="1371600" cy="14478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bg1"/>
                    </a:solidFill>
                  </a:ln>
                  <a:latin typeface="Arial"/>
                </a:endParaRPr>
              </a:p>
            </p:txBody>
          </p:sp>
        </p:grpSp>
        <p:cxnSp>
          <p:nvCxnSpPr>
            <p:cNvPr id="62" name="Straight Connector 61"/>
            <p:cNvCxnSpPr/>
            <p:nvPr/>
          </p:nvCxnSpPr>
          <p:spPr>
            <a:xfrm rot="5400000">
              <a:off x="7096819" y="4907454"/>
              <a:ext cx="1447801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7554019" y="4907454"/>
              <a:ext cx="1447801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ight Brace 17"/>
          <p:cNvSpPr>
            <a:spLocks/>
          </p:cNvSpPr>
          <p:nvPr/>
        </p:nvSpPr>
        <p:spPr bwMode="auto">
          <a:xfrm rot="-5400000">
            <a:off x="5105400" y="2590800"/>
            <a:ext cx="304800" cy="2286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" name="Left Brace 19"/>
          <p:cNvSpPr>
            <a:spLocks/>
          </p:cNvSpPr>
          <p:nvPr/>
        </p:nvSpPr>
        <p:spPr bwMode="auto">
          <a:xfrm rot="-5400000">
            <a:off x="4676775" y="4799013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1" name="Left Brace 20"/>
          <p:cNvSpPr>
            <a:spLocks/>
          </p:cNvSpPr>
          <p:nvPr/>
        </p:nvSpPr>
        <p:spPr bwMode="auto">
          <a:xfrm rot="-5400000">
            <a:off x="5791200" y="5029200"/>
            <a:ext cx="304800" cy="914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3333FF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057775" y="3046413"/>
            <a:ext cx="43497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743575" y="5548313"/>
            <a:ext cx="533400" cy="1131887"/>
            <a:chOff x="6677718" y="5845667"/>
            <a:chExt cx="533400" cy="1132462"/>
          </a:xfrm>
        </p:grpSpPr>
        <p:grpSp>
          <p:nvGrpSpPr>
            <p:cNvPr id="13337" name="Group 22"/>
            <p:cNvGrpSpPr>
              <a:grpSpLocks/>
            </p:cNvGrpSpPr>
            <p:nvPr/>
          </p:nvGrpSpPr>
          <p:grpSpPr bwMode="auto">
            <a:xfrm>
              <a:off x="6677718" y="5845667"/>
              <a:ext cx="533400" cy="584775"/>
              <a:chOff x="5119255" y="4572000"/>
              <a:chExt cx="533400" cy="584340"/>
            </a:xfrm>
          </p:grpSpPr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5119255" y="5119558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0" name="Text Box 28"/>
              <p:cNvSpPr txBox="1">
                <a:spLocks noChangeArrowheads="1"/>
              </p:cNvSpPr>
              <p:nvPr/>
            </p:nvSpPr>
            <p:spPr bwMode="auto">
              <a:xfrm>
                <a:off x="5181168" y="4572000"/>
                <a:ext cx="412292" cy="5843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rgbClr val="7030A0"/>
                    </a:solidFill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3338" name="Text Box 29"/>
            <p:cNvSpPr txBox="1">
              <a:spLocks noChangeArrowheads="1"/>
            </p:cNvSpPr>
            <p:nvPr/>
          </p:nvSpPr>
          <p:spPr bwMode="auto">
            <a:xfrm>
              <a:off x="6753918" y="6393354"/>
              <a:ext cx="412292" cy="5847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4572000" y="5562600"/>
            <a:ext cx="533400" cy="1131888"/>
            <a:chOff x="5534718" y="5845667"/>
            <a:chExt cx="533400" cy="1132462"/>
          </a:xfrm>
        </p:grpSpPr>
        <p:grpSp>
          <p:nvGrpSpPr>
            <p:cNvPr id="13333" name="Group 26"/>
            <p:cNvGrpSpPr>
              <a:grpSpLocks/>
            </p:cNvGrpSpPr>
            <p:nvPr/>
          </p:nvGrpSpPr>
          <p:grpSpPr bwMode="auto">
            <a:xfrm>
              <a:off x="5534718" y="5845667"/>
              <a:ext cx="533400" cy="584775"/>
              <a:chOff x="5119255" y="4572000"/>
              <a:chExt cx="533400" cy="584340"/>
            </a:xfrm>
          </p:grpSpPr>
          <p:sp>
            <p:nvSpPr>
              <p:cNvPr id="28" name="Line 9"/>
              <p:cNvSpPr>
                <a:spLocks noChangeShapeType="1"/>
              </p:cNvSpPr>
              <p:nvPr/>
            </p:nvSpPr>
            <p:spPr bwMode="auto">
              <a:xfrm>
                <a:off x="5119255" y="5119558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36" name="Text Box 28"/>
              <p:cNvSpPr txBox="1">
                <a:spLocks noChangeArrowheads="1"/>
              </p:cNvSpPr>
              <p:nvPr/>
            </p:nvSpPr>
            <p:spPr bwMode="auto">
              <a:xfrm>
                <a:off x="5181168" y="4572000"/>
                <a:ext cx="412292" cy="5843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rgbClr val="7030A0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13334" name="Text Box 29"/>
            <p:cNvSpPr txBox="1">
              <a:spLocks noChangeArrowheads="1"/>
            </p:cNvSpPr>
            <p:nvPr/>
          </p:nvSpPr>
          <p:spPr bwMode="auto">
            <a:xfrm>
              <a:off x="5610918" y="6393354"/>
              <a:ext cx="412292" cy="5847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4143375" y="3884613"/>
            <a:ext cx="1373188" cy="1447800"/>
            <a:chOff x="1524000" y="4191000"/>
            <a:chExt cx="1373188" cy="1447800"/>
          </a:xfrm>
        </p:grpSpPr>
        <p:sp>
          <p:nvSpPr>
            <p:cNvPr id="29" name="Rectangle 28"/>
            <p:cNvSpPr/>
            <p:nvPr/>
          </p:nvSpPr>
          <p:spPr>
            <a:xfrm>
              <a:off x="1524000" y="4191000"/>
              <a:ext cx="1371600" cy="14478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/>
                  </a:solidFill>
                </a:ln>
                <a:latin typeface="Arial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5400000">
              <a:off x="12580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17152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21724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5514975" y="3884613"/>
            <a:ext cx="914400" cy="1460500"/>
            <a:chOff x="0" y="4724400"/>
            <a:chExt cx="914400" cy="1447800"/>
          </a:xfrm>
        </p:grpSpPr>
        <p:cxnSp>
          <p:nvCxnSpPr>
            <p:cNvPr id="36" name="Straight Connector 35"/>
            <p:cNvCxnSpPr/>
            <p:nvPr/>
          </p:nvCxnSpPr>
          <p:spPr bwMode="auto">
            <a:xfrm rot="5400000">
              <a:off x="-265906" y="54475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0" y="4724400"/>
              <a:ext cx="914400" cy="14478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/>
                  </a:solidFill>
                </a:ln>
                <a:latin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rot="5400000">
              <a:off x="-265906" y="54475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8305800" cy="2720975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Ta phải th</a:t>
            </a:r>
            <a:r>
              <a:rPr lang="vi-VN" sz="3600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ự</a:t>
            </a:r>
            <a:r>
              <a:rPr lang="en-US" sz="3600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c hiện phép tính: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z="1600" smtClean="0">
              <a:solidFill>
                <a:srgbClr val="3333FF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600" b="1" i="1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Vậy ba phần tám cộng hai phần tám bằng năm phần tám.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600" b="1" smtClean="0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              Ta có :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mtClean="0">
              <a:solidFill>
                <a:srgbClr val="3333FF"/>
              </a:solidFill>
              <a:latin typeface="Arial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en-US" smtClean="0">
              <a:latin typeface="Arial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943600" y="2895600"/>
            <a:ext cx="574675" cy="1531938"/>
            <a:chOff x="3657600" y="4572000"/>
            <a:chExt cx="575129" cy="153159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657600" y="5257648"/>
              <a:ext cx="533821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4400">
                <a:solidFill>
                  <a:srgbClr val="FF0000"/>
                </a:solidFill>
              </a:endParaRPr>
            </a:p>
          </p:txBody>
        </p:sp>
        <p:sp>
          <p:nvSpPr>
            <p:cNvPr id="14381" name="Text Box 26"/>
            <p:cNvSpPr txBox="1">
              <a:spLocks noChangeArrowheads="1"/>
            </p:cNvSpPr>
            <p:nvPr/>
          </p:nvSpPr>
          <p:spPr bwMode="auto">
            <a:xfrm>
              <a:off x="3733810" y="4572000"/>
              <a:ext cx="498919" cy="7695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382" name="Text Box 27"/>
            <p:cNvSpPr txBox="1">
              <a:spLocks noChangeArrowheads="1"/>
            </p:cNvSpPr>
            <p:nvPr/>
          </p:nvSpPr>
          <p:spPr bwMode="auto">
            <a:xfrm>
              <a:off x="3733810" y="5334078"/>
              <a:ext cx="498919" cy="7695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239000" y="2895600"/>
            <a:ext cx="574675" cy="769938"/>
            <a:chOff x="5105400" y="4572000"/>
            <a:chExt cx="575129" cy="768945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5105400" y="5256916"/>
              <a:ext cx="533821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4400">
                <a:solidFill>
                  <a:srgbClr val="FF0000"/>
                </a:solidFill>
              </a:endParaRPr>
            </a:p>
          </p:txBody>
        </p:sp>
        <p:sp>
          <p:nvSpPr>
            <p:cNvPr id="14379" name="Text Box 28"/>
            <p:cNvSpPr txBox="1">
              <a:spLocks noChangeArrowheads="1"/>
            </p:cNvSpPr>
            <p:nvPr/>
          </p:nvSpPr>
          <p:spPr bwMode="auto">
            <a:xfrm>
              <a:off x="5181610" y="4572000"/>
              <a:ext cx="498919" cy="7689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7315200" y="3649663"/>
            <a:ext cx="498475" cy="769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Arial" charset="0"/>
              </a:rPr>
              <a:t>+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667000" y="760413"/>
            <a:ext cx="2286000" cy="14478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124200" y="760413"/>
            <a:ext cx="1373188" cy="1447800"/>
            <a:chOff x="6019006" y="2820194"/>
            <a:chExt cx="1373188" cy="1447800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52959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7531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2103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6675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Rectangle 75"/>
          <p:cNvSpPr/>
          <p:nvPr/>
        </p:nvSpPr>
        <p:spPr>
          <a:xfrm>
            <a:off x="4953000" y="76041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4686301" y="1484312"/>
            <a:ext cx="1447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5143501" y="1484312"/>
            <a:ext cx="1447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ight Brace 78"/>
          <p:cNvSpPr>
            <a:spLocks/>
          </p:cNvSpPr>
          <p:nvPr/>
        </p:nvSpPr>
        <p:spPr bwMode="auto">
          <a:xfrm rot="-5400000">
            <a:off x="3657600" y="-534987"/>
            <a:ext cx="304800" cy="2286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0" name="Left Brace 79"/>
          <p:cNvSpPr>
            <a:spLocks/>
          </p:cNvSpPr>
          <p:nvPr/>
        </p:nvSpPr>
        <p:spPr bwMode="auto">
          <a:xfrm rot="-5400000">
            <a:off x="3200400" y="1674813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1" name="Left Brace 80"/>
          <p:cNvSpPr>
            <a:spLocks/>
          </p:cNvSpPr>
          <p:nvPr/>
        </p:nvSpPr>
        <p:spPr bwMode="auto">
          <a:xfrm rot="-5400000">
            <a:off x="4343400" y="1903413"/>
            <a:ext cx="304800" cy="914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3333FF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3616325" y="-57150"/>
            <a:ext cx="43497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?</a:t>
            </a:r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>
            <a:off x="4267200" y="2970213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50B75"/>
              </a:solidFill>
            </a:endParaRPr>
          </a:p>
        </p:txBody>
      </p:sp>
      <p:sp>
        <p:nvSpPr>
          <p:cNvPr id="85" name="Text Box 28"/>
          <p:cNvSpPr txBox="1">
            <a:spLocks noChangeArrowheads="1"/>
          </p:cNvSpPr>
          <p:nvPr/>
        </p:nvSpPr>
        <p:spPr bwMode="auto">
          <a:xfrm>
            <a:off x="4329113" y="2422525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2</a:t>
            </a:r>
          </a:p>
        </p:txBody>
      </p:sp>
      <p:sp>
        <p:nvSpPr>
          <p:cNvPr id="86" name="Text Box 29"/>
          <p:cNvSpPr txBox="1">
            <a:spLocks noChangeArrowheads="1"/>
          </p:cNvSpPr>
          <p:nvPr/>
        </p:nvSpPr>
        <p:spPr bwMode="auto">
          <a:xfrm>
            <a:off x="4343400" y="28956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8</a:t>
            </a:r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>
            <a:off x="3124200" y="2970213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50B75"/>
              </a:solidFill>
            </a:endParaRPr>
          </a:p>
        </p:txBody>
      </p:sp>
      <p:sp>
        <p:nvSpPr>
          <p:cNvPr id="89" name="Text Box 28"/>
          <p:cNvSpPr txBox="1">
            <a:spLocks noChangeArrowheads="1"/>
          </p:cNvSpPr>
          <p:nvPr/>
        </p:nvSpPr>
        <p:spPr bwMode="auto">
          <a:xfrm>
            <a:off x="3200400" y="24384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3</a:t>
            </a:r>
          </a:p>
        </p:txBody>
      </p:sp>
      <p:sp>
        <p:nvSpPr>
          <p:cNvPr id="90" name="Text Box 29"/>
          <p:cNvSpPr txBox="1">
            <a:spLocks noChangeArrowheads="1"/>
          </p:cNvSpPr>
          <p:nvPr/>
        </p:nvSpPr>
        <p:spPr bwMode="auto">
          <a:xfrm>
            <a:off x="3200400" y="28956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8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419600" y="5326063"/>
            <a:ext cx="3470275" cy="1531937"/>
            <a:chOff x="2743200" y="4571999"/>
            <a:chExt cx="3470650" cy="1531442"/>
          </a:xfrm>
        </p:grpSpPr>
        <p:grpSp>
          <p:nvGrpSpPr>
            <p:cNvPr id="14359" name="Group 30"/>
            <p:cNvGrpSpPr>
              <a:grpSpLocks/>
            </p:cNvGrpSpPr>
            <p:nvPr/>
          </p:nvGrpSpPr>
          <p:grpSpPr bwMode="auto">
            <a:xfrm>
              <a:off x="5638795" y="4571999"/>
              <a:ext cx="575055" cy="1531442"/>
              <a:chOff x="5486400" y="4419599"/>
              <a:chExt cx="575129" cy="1531599"/>
            </a:xfrm>
          </p:grpSpPr>
          <p:grpSp>
            <p:nvGrpSpPr>
              <p:cNvPr id="14370" name="Group 17"/>
              <p:cNvGrpSpPr>
                <a:grpSpLocks/>
              </p:cNvGrpSpPr>
              <p:nvPr/>
            </p:nvGrpSpPr>
            <p:grpSpPr bwMode="auto">
              <a:xfrm>
                <a:off x="5486400" y="4419599"/>
                <a:ext cx="575129" cy="769520"/>
                <a:chOff x="5105400" y="4571999"/>
                <a:chExt cx="575129" cy="769520"/>
              </a:xfrm>
            </p:grpSpPr>
            <p:sp>
              <p:nvSpPr>
                <p:cNvPr id="19" name="Line 9"/>
                <p:cNvSpPr>
                  <a:spLocks noChangeShapeType="1"/>
                </p:cNvSpPr>
                <p:nvPr/>
              </p:nvSpPr>
              <p:spPr bwMode="auto">
                <a:xfrm>
                  <a:off x="5105718" y="5257648"/>
                  <a:ext cx="533526" cy="0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4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7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81610" y="4571999"/>
                  <a:ext cx="498919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5</a:t>
                  </a:r>
                </a:p>
              </p:txBody>
            </p:sp>
          </p:grpSp>
          <p:sp>
            <p:nvSpPr>
              <p:cNvPr id="14371" name="Text Box 29"/>
              <p:cNvSpPr txBox="1">
                <a:spLocks noChangeArrowheads="1"/>
              </p:cNvSpPr>
              <p:nvPr/>
            </p:nvSpPr>
            <p:spPr bwMode="auto">
              <a:xfrm>
                <a:off x="5562610" y="5181678"/>
                <a:ext cx="498919" cy="7695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</p:grpSp>
        <p:grpSp>
          <p:nvGrpSpPr>
            <p:cNvPr id="14360" name="Group 36"/>
            <p:cNvGrpSpPr>
              <a:grpSpLocks/>
            </p:cNvGrpSpPr>
            <p:nvPr/>
          </p:nvGrpSpPr>
          <p:grpSpPr bwMode="auto">
            <a:xfrm>
              <a:off x="2743200" y="4571999"/>
              <a:ext cx="2724685" cy="1531442"/>
              <a:chOff x="533400" y="4571999"/>
              <a:chExt cx="2725401" cy="1531599"/>
            </a:xfrm>
          </p:grpSpPr>
          <p:grpSp>
            <p:nvGrpSpPr>
              <p:cNvPr id="14361" name="Group 8"/>
              <p:cNvGrpSpPr>
                <a:grpSpLocks/>
              </p:cNvGrpSpPr>
              <p:nvPr/>
            </p:nvGrpSpPr>
            <p:grpSpPr bwMode="auto">
              <a:xfrm>
                <a:off x="533400" y="4571999"/>
                <a:ext cx="2023183" cy="1531599"/>
                <a:chOff x="3657600" y="4571999"/>
                <a:chExt cx="2023183" cy="1531599"/>
              </a:xfrm>
            </p:grpSpPr>
            <p:sp>
              <p:nvSpPr>
                <p:cNvPr id="10" name="Line 8"/>
                <p:cNvSpPr>
                  <a:spLocks noChangeShapeType="1"/>
                </p:cNvSpPr>
                <p:nvPr/>
              </p:nvSpPr>
              <p:spPr bwMode="auto">
                <a:xfrm>
                  <a:off x="3657600" y="5257648"/>
                  <a:ext cx="533598" cy="0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4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6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33810" y="4571999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436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33810" y="5334078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3" name="Line 9"/>
                <p:cNvSpPr>
                  <a:spLocks noChangeShapeType="1"/>
                </p:cNvSpPr>
                <p:nvPr/>
              </p:nvSpPr>
              <p:spPr bwMode="auto">
                <a:xfrm>
                  <a:off x="5105937" y="5257648"/>
                  <a:ext cx="533598" cy="0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4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6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81797" y="4571999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436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181797" y="5334077"/>
                  <a:ext cx="498986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436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419698" y="4876830"/>
                  <a:ext cx="515020" cy="7695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400">
                      <a:solidFill>
                        <a:srgbClr val="FF0000"/>
                      </a:solidFill>
                      <a:latin typeface="Arial" charset="0"/>
                    </a:rPr>
                    <a:t>+</a:t>
                  </a:r>
                </a:p>
              </p:txBody>
            </p:sp>
          </p:grpSp>
          <p:sp>
            <p:nvSpPr>
              <p:cNvPr id="14362" name="Text Box 38"/>
              <p:cNvSpPr txBox="1">
                <a:spLocks noChangeArrowheads="1"/>
              </p:cNvSpPr>
              <p:nvPr/>
            </p:nvSpPr>
            <p:spPr bwMode="auto">
              <a:xfrm>
                <a:off x="2743781" y="4876830"/>
                <a:ext cx="515020" cy="7695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>
                    <a:solidFill>
                      <a:srgbClr val="FF0000"/>
                    </a:solidFill>
                    <a:latin typeface="Arial" charset="0"/>
                  </a:rPr>
                  <a:t>=</a:t>
                </a:r>
              </a:p>
            </p:txBody>
          </p:sp>
        </p:grpSp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0" grpId="0" animBg="1"/>
      <p:bldP spid="76" grpId="0" animBg="1"/>
      <p:bldP spid="79" grpId="0" animBg="1"/>
      <p:bldP spid="80" grpId="0" animBg="1"/>
      <p:bldP spid="81" grpId="0" animBg="1"/>
      <p:bldP spid="82" grpId="0"/>
      <p:bldP spid="85" grpId="0"/>
      <p:bldP spid="86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438"/>
            <a:ext cx="8382000" cy="6405562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Em có nhận xét gì về </a:t>
            </a:r>
            <a:r>
              <a:rPr lang="en-US" sz="2800" b="1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mẫu số</a:t>
            </a:r>
            <a:r>
              <a:rPr lang="en-US" sz="2800" b="1" smtClean="0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của hai số hạng</a:t>
            </a:r>
            <a:r>
              <a:rPr lang="en-US" sz="2800" b="1" smtClean="0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smtClean="0">
              <a:solidFill>
                <a:srgbClr val="A50761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so với mẫu số của tổng trong phép cộng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A5076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A50761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                    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Nhận xét:Ba phân số có mẫu số bằng nhau</a:t>
            </a:r>
            <a:r>
              <a:rPr lang="en-US" sz="2800" b="1" smtClean="0">
                <a:solidFill>
                  <a:srgbClr val="005A9E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419350" y="1824038"/>
            <a:ext cx="3276600" cy="1362075"/>
            <a:chOff x="2743200" y="1828800"/>
            <a:chExt cx="3276600" cy="1362787"/>
          </a:xfrm>
        </p:grpSpPr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2743200" y="2514958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300">
                <a:solidFill>
                  <a:srgbClr val="C50B75"/>
                </a:solidFill>
              </a:endParaRPr>
            </a:p>
          </p:txBody>
        </p:sp>
        <p:sp>
          <p:nvSpPr>
            <p:cNvPr id="15365" name="Text Box 2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66" name="Text Box 27"/>
            <p:cNvSpPr txBox="1">
              <a:spLocks noChangeArrowheads="1"/>
            </p:cNvSpPr>
            <p:nvPr/>
          </p:nvSpPr>
          <p:spPr bwMode="auto">
            <a:xfrm>
              <a:off x="2819400" y="2591125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4191000" y="2514958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300">
                <a:solidFill>
                  <a:srgbClr val="C50B75"/>
                </a:solidFill>
              </a:endParaRPr>
            </a:p>
          </p:txBody>
        </p:sp>
        <p:sp>
          <p:nvSpPr>
            <p:cNvPr id="15368" name="Text Box 28"/>
            <p:cNvSpPr txBox="1">
              <a:spLocks noChangeArrowheads="1"/>
            </p:cNvSpPr>
            <p:nvPr/>
          </p:nvSpPr>
          <p:spPr bwMode="auto">
            <a:xfrm>
              <a:off x="4267200" y="1828801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369" name="Text Box 29"/>
            <p:cNvSpPr txBox="1">
              <a:spLocks noChangeArrowheads="1"/>
            </p:cNvSpPr>
            <p:nvPr/>
          </p:nvSpPr>
          <p:spPr bwMode="auto">
            <a:xfrm>
              <a:off x="4267200" y="2591127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370" name="Text Box 38"/>
            <p:cNvSpPr txBox="1">
              <a:spLocks noChangeArrowheads="1"/>
            </p:cNvSpPr>
            <p:nvPr/>
          </p:nvSpPr>
          <p:spPr bwMode="auto">
            <a:xfrm>
              <a:off x="3505200" y="2133731"/>
              <a:ext cx="43152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5371" name="Text Box 38"/>
            <p:cNvSpPr txBox="1">
              <a:spLocks noChangeArrowheads="1"/>
            </p:cNvSpPr>
            <p:nvPr/>
          </p:nvSpPr>
          <p:spPr bwMode="auto">
            <a:xfrm>
              <a:off x="4953000" y="2133731"/>
              <a:ext cx="43152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5486400" y="2514958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300">
                <a:solidFill>
                  <a:srgbClr val="C50B75"/>
                </a:solidFill>
              </a:endParaRPr>
            </a:p>
          </p:txBody>
        </p:sp>
        <p:sp>
          <p:nvSpPr>
            <p:cNvPr id="15373" name="Text Box 28"/>
            <p:cNvSpPr txBox="1">
              <a:spLocks noChangeArrowheads="1"/>
            </p:cNvSpPr>
            <p:nvPr/>
          </p:nvSpPr>
          <p:spPr bwMode="auto">
            <a:xfrm>
              <a:off x="5562600" y="1828801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374" name="Text Box 29"/>
            <p:cNvSpPr txBox="1">
              <a:spLocks noChangeArrowheads="1"/>
            </p:cNvSpPr>
            <p:nvPr/>
          </p:nvSpPr>
          <p:spPr bwMode="auto">
            <a:xfrm>
              <a:off x="5562600" y="2591127"/>
              <a:ext cx="420308" cy="6004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300">
                  <a:solidFill>
                    <a:srgbClr val="C50B75"/>
                  </a:solidFill>
                  <a:latin typeface="Arial" charset="0"/>
                </a:rPr>
                <a:t>8</a:t>
              </a: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438400" y="2114550"/>
            <a:ext cx="2641600" cy="1423988"/>
            <a:chOff x="533400" y="4571998"/>
            <a:chExt cx="2641228" cy="1423352"/>
          </a:xfrm>
        </p:grpSpPr>
        <p:grpSp>
          <p:nvGrpSpPr>
            <p:cNvPr id="16393" name="Group 8"/>
            <p:cNvGrpSpPr>
              <a:grpSpLocks/>
            </p:cNvGrpSpPr>
            <p:nvPr/>
          </p:nvGrpSpPr>
          <p:grpSpPr bwMode="auto">
            <a:xfrm>
              <a:off x="533400" y="4571998"/>
              <a:ext cx="1981125" cy="1423352"/>
              <a:chOff x="3657600" y="4571998"/>
              <a:chExt cx="1981125" cy="1423352"/>
            </a:xfrm>
          </p:grpSpPr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3657600" y="5257492"/>
                <a:ext cx="533325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Text Box 26"/>
              <p:cNvSpPr txBox="1">
                <a:spLocks noChangeArrowheads="1"/>
              </p:cNvSpPr>
              <p:nvPr/>
            </p:nvSpPr>
            <p:spPr bwMode="auto">
              <a:xfrm>
                <a:off x="3733789" y="457199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3</a:t>
                </a:r>
              </a:p>
            </p:txBody>
          </p:sp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3733789" y="533365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8</a:t>
                </a: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5105196" y="5257492"/>
                <a:ext cx="533325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Text Box 28"/>
              <p:cNvSpPr txBox="1">
                <a:spLocks noChangeArrowheads="1"/>
              </p:cNvSpPr>
              <p:nvPr/>
            </p:nvSpPr>
            <p:spPr bwMode="auto">
              <a:xfrm>
                <a:off x="5181385" y="457199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2</a:t>
                </a:r>
              </a:p>
            </p:txBody>
          </p:sp>
          <p:sp>
            <p:nvSpPr>
              <p:cNvPr id="27" name="Text Box 29"/>
              <p:cNvSpPr txBox="1">
                <a:spLocks noChangeArrowheads="1"/>
              </p:cNvSpPr>
              <p:nvPr/>
            </p:nvSpPr>
            <p:spPr bwMode="auto">
              <a:xfrm>
                <a:off x="5181385" y="5333658"/>
                <a:ext cx="449200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8</a:t>
                </a:r>
              </a:p>
            </p:txBody>
          </p:sp>
          <p:sp>
            <p:nvSpPr>
              <p:cNvPr id="28" name="Text Box 38"/>
              <p:cNvSpPr txBox="1">
                <a:spLocks noChangeArrowheads="1"/>
              </p:cNvSpPr>
              <p:nvPr/>
            </p:nvSpPr>
            <p:spPr bwMode="auto">
              <a:xfrm>
                <a:off x="4419493" y="4876662"/>
                <a:ext cx="431739" cy="5998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300" b="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/>
                  </a:rPr>
                  <a:t>+</a:t>
                </a:r>
              </a:p>
            </p:txBody>
          </p:sp>
        </p:grp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2742889" y="4876662"/>
              <a:ext cx="431739" cy="5998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=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334000" y="2133600"/>
            <a:ext cx="533400" cy="1423988"/>
            <a:chOff x="5486400" y="4419600"/>
            <a:chExt cx="533400" cy="1423350"/>
          </a:xfrm>
        </p:grpSpPr>
        <p:grpSp>
          <p:nvGrpSpPr>
            <p:cNvPr id="16389" name="Group 17"/>
            <p:cNvGrpSpPr>
              <a:grpSpLocks/>
            </p:cNvGrpSpPr>
            <p:nvPr/>
          </p:nvGrpSpPr>
          <p:grpSpPr bwMode="auto">
            <a:xfrm>
              <a:off x="5486400" y="4419600"/>
              <a:ext cx="533400" cy="685621"/>
              <a:chOff x="5105400" y="4572000"/>
              <a:chExt cx="533400" cy="685621"/>
            </a:xfrm>
          </p:grpSpPr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5105400" y="5257493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3300" b="0">
                  <a:solidFill>
                    <a:srgbClr val="177F5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Text Box 28"/>
              <p:cNvSpPr txBox="1">
                <a:spLocks noChangeArrowheads="1"/>
              </p:cNvSpPr>
              <p:nvPr/>
            </p:nvSpPr>
            <p:spPr bwMode="auto">
              <a:xfrm>
                <a:off x="5181600" y="4572000"/>
                <a:ext cx="449263" cy="6616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700">
                    <a:solidFill>
                      <a:srgbClr val="177F57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5</a:t>
                </a:r>
              </a:p>
            </p:txBody>
          </p:sp>
        </p:grp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5562600" y="5181259"/>
              <a:ext cx="449263" cy="6616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700">
                  <a:solidFill>
                    <a:srgbClr val="177F5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8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305800" cy="55927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Em có nhận xét gì về </a:t>
            </a:r>
            <a:r>
              <a:rPr lang="en-US" sz="3300" b="1" smtClean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tử số</a:t>
            </a:r>
            <a:r>
              <a:rPr lang="en-US" sz="3300" b="1" smtClean="0">
                <a:solidFill>
                  <a:srgbClr val="177F5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smtClean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của hai số hạng so tử số của tổng trong phép cộng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3300" b="1" smtClean="0">
              <a:solidFill>
                <a:srgbClr val="177F5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3300" b="1" smtClean="0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300" b="1" smtClean="0">
              <a:solidFill>
                <a:srgbClr val="177F57"/>
              </a:solidFill>
              <a:latin typeface="Arial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rgbClr val="177F57"/>
                </a:solidFill>
                <a:latin typeface="Arial" charset="0"/>
                <a:cs typeface="Times New Roman" pitchFamily="18" charset="0"/>
              </a:rPr>
              <a:t>         </a:t>
            </a:r>
            <a:r>
              <a:rPr lang="en-US" sz="4100" b="1" smtClean="0">
                <a:solidFill>
                  <a:srgbClr val="A50761"/>
                </a:solidFill>
                <a:latin typeface="Arial" charset="0"/>
                <a:cs typeface="Times New Roman" pitchFamily="18" charset="0"/>
              </a:rPr>
              <a:t>Nhận xét:   3 + 2 = 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16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A50761"/>
                </a:solidFill>
                <a:latin typeface="Times New Roman" pitchFamily="18" charset="0"/>
                <a:cs typeface="Times New Roman" pitchFamily="18" charset="0"/>
              </a:rPr>
              <a:t>Từ đó ta có phép cộng các phân số như sau: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Muốn cộng </a:t>
            </a:r>
            <a:r>
              <a:rPr lang="en-US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hai phân số cùng mẫu số</a:t>
            </a: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 cộng hai tử số v</a:t>
            </a:r>
            <a:r>
              <a:rPr lang="en-US" b="1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ới nhau</a:t>
            </a: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và giữ nguyên mẫu số.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57200" y="3105150"/>
            <a:ext cx="79248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500">
              <a:solidFill>
                <a:srgbClr val="C87D0E"/>
              </a:solidFill>
              <a:latin typeface="Arial" charset="0"/>
              <a:cs typeface="Times New Roman" pitchFamily="18" charset="0"/>
            </a:endParaRPr>
          </a:p>
          <a:p>
            <a:r>
              <a:rPr lang="en-US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Muốn cộng hai phân số có cùng mẫu số ta làm như thế nào?</a:t>
            </a:r>
            <a:endParaRPr lang="en-US">
              <a:latin typeface="Arial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" y="5181600"/>
            <a:ext cx="8458200" cy="1295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n w="28575">
                <a:solidFill>
                  <a:sysClr val="windowText" lastClr="000000"/>
                </a:solidFill>
              </a:ln>
              <a:latin typeface="Arial"/>
            </a:endParaRPr>
          </a:p>
        </p:txBody>
      </p:sp>
      <p:sp>
        <p:nvSpPr>
          <p:cNvPr id="17413" name="Text Box 27"/>
          <p:cNvSpPr txBox="1">
            <a:spLocks noChangeArrowheads="1"/>
          </p:cNvSpPr>
          <p:nvPr/>
        </p:nvSpPr>
        <p:spPr bwMode="auto">
          <a:xfrm>
            <a:off x="533400" y="4800600"/>
            <a:ext cx="2209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28600" y="4343400"/>
            <a:ext cx="2438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latin typeface="Arial" charset="0"/>
              </a:rPr>
              <a:t>2/ Quy tắc: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219200" y="1676400"/>
            <a:ext cx="479425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1219200" y="2362200"/>
            <a:ext cx="3429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362200" y="1676400"/>
            <a:ext cx="479425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362200" y="2362200"/>
            <a:ext cx="3429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1828800" y="1981200"/>
            <a:ext cx="3429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+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971800" y="1981200"/>
            <a:ext cx="5334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Arial" charset="0"/>
              </a:rPr>
              <a:t>=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3733800" y="2438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Text Box 37"/>
          <p:cNvSpPr txBox="1">
            <a:spLocks noChangeArrowheads="1"/>
          </p:cNvSpPr>
          <p:nvPr/>
        </p:nvSpPr>
        <p:spPr bwMode="auto">
          <a:xfrm>
            <a:off x="5181600" y="2133600"/>
            <a:ext cx="762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105400" y="2057400"/>
            <a:ext cx="4572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=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5715000" y="1676400"/>
            <a:ext cx="838200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 5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 8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57150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Text Box 41"/>
          <p:cNvSpPr txBox="1">
            <a:spLocks noChangeArrowheads="1"/>
          </p:cNvSpPr>
          <p:nvPr/>
        </p:nvSpPr>
        <p:spPr bwMode="auto">
          <a:xfrm>
            <a:off x="3657600" y="1676400"/>
            <a:ext cx="1219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3657600" y="1676400"/>
            <a:ext cx="13716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hlink"/>
                </a:solidFill>
                <a:latin typeface="Arial" charset="0"/>
              </a:rPr>
              <a:t>3 + 2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3733800" y="2590800"/>
            <a:ext cx="10668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  </a:t>
            </a:r>
            <a:r>
              <a:rPr lang="en-US" sz="3600">
                <a:solidFill>
                  <a:schemeClr val="hlink"/>
                </a:solidFill>
                <a:latin typeface="Arial" charset="0"/>
              </a:rPr>
              <a:t>8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7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74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74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74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74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74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74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74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74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74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74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7437" grpId="0"/>
      <p:bldP spid="17437" grpId="1"/>
      <p:bldP spid="17438" grpId="0" animBg="1"/>
      <p:bldP spid="17438" grpId="1" animBg="1"/>
      <p:bldP spid="17439" grpId="0"/>
      <p:bldP spid="17439" grpId="1"/>
      <p:bldP spid="17440" grpId="0" animBg="1"/>
      <p:bldP spid="17440" grpId="1" animBg="1"/>
      <p:bldP spid="17441" grpId="0"/>
      <p:bldP spid="17441" grpId="1"/>
      <p:bldP spid="17442" grpId="0"/>
      <p:bldP spid="17442" grpId="1"/>
      <p:bldP spid="17444" grpId="0" animBg="1"/>
      <p:bldP spid="17444" grpId="1" animBg="1"/>
      <p:bldP spid="17446" grpId="0"/>
      <p:bldP spid="17446" grpId="1"/>
      <p:bldP spid="17447" grpId="0"/>
      <p:bldP spid="17447" grpId="1"/>
      <p:bldP spid="17448" grpId="0" animBg="1"/>
      <p:bldP spid="17448" grpId="1" animBg="1"/>
      <p:bldP spid="17450" grpId="0" build="allAtOnce"/>
      <p:bldP spid="17451" grpId="0"/>
      <p:bldP spid="1745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5756275" y="13446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6172200" y="1676400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6096000" y="1066800"/>
            <a:ext cx="6667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10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60960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1770063" y="1697038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7526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3105150" y="1697038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3175000" y="1192213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6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0480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2473325" y="13446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1752600" y="1143000"/>
            <a:ext cx="4841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 4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3810000" y="13716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343400" y="1676400"/>
            <a:ext cx="12652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191000" y="1143000"/>
            <a:ext cx="12922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   +  6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4648200" y="1752600"/>
            <a:ext cx="5651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11</a:t>
            </a: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1150938" y="1344613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5715000" y="26670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248400" y="2438400"/>
            <a:ext cx="473075" cy="523875"/>
            <a:chOff x="4953000" y="4572000"/>
            <a:chExt cx="533400" cy="713447"/>
          </a:xfrm>
        </p:grpSpPr>
        <p:sp>
          <p:nvSpPr>
            <p:cNvPr id="58" name="Line 9"/>
            <p:cNvSpPr>
              <a:spLocks noChangeShapeType="1"/>
            </p:cNvSpPr>
            <p:nvPr/>
          </p:nvSpPr>
          <p:spPr bwMode="auto">
            <a:xfrm>
              <a:off x="4953000" y="5257342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500" name="Text Box 28"/>
            <p:cNvSpPr txBox="1">
              <a:spLocks noChangeArrowheads="1"/>
            </p:cNvSpPr>
            <p:nvPr/>
          </p:nvSpPr>
          <p:spPr bwMode="auto">
            <a:xfrm>
              <a:off x="5004907" y="4572000"/>
              <a:ext cx="434141" cy="7134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253163" y="3048000"/>
            <a:ext cx="38576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28800" y="2514600"/>
            <a:ext cx="1755775" cy="1082675"/>
            <a:chOff x="3657600" y="4571997"/>
            <a:chExt cx="1979883" cy="1475178"/>
          </a:xfrm>
        </p:grpSpPr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3657600" y="5259837"/>
              <a:ext cx="533459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3" name="Text Box 27"/>
            <p:cNvSpPr txBox="1">
              <a:spLocks noChangeArrowheads="1"/>
            </p:cNvSpPr>
            <p:nvPr/>
          </p:nvSpPr>
          <p:spPr bwMode="auto">
            <a:xfrm>
              <a:off x="3734596" y="5334700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5105815" y="5259837"/>
              <a:ext cx="531668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5" name="Text Box 28"/>
            <p:cNvSpPr txBox="1">
              <a:spLocks noChangeArrowheads="1"/>
            </p:cNvSpPr>
            <p:nvPr/>
          </p:nvSpPr>
          <p:spPr bwMode="auto">
            <a:xfrm>
              <a:off x="5181396" y="4571997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496" name="Text Box 29"/>
            <p:cNvSpPr txBox="1">
              <a:spLocks noChangeArrowheads="1"/>
            </p:cNvSpPr>
            <p:nvPr/>
          </p:nvSpPr>
          <p:spPr bwMode="auto">
            <a:xfrm>
              <a:off x="5181396" y="5334700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497" name="Text Box 38"/>
            <p:cNvSpPr txBox="1">
              <a:spLocks noChangeArrowheads="1"/>
            </p:cNvSpPr>
            <p:nvPr/>
          </p:nvSpPr>
          <p:spPr bwMode="auto">
            <a:xfrm>
              <a:off x="4420394" y="4779420"/>
              <a:ext cx="445035" cy="7124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8498" name="Text Box 26"/>
            <p:cNvSpPr txBox="1">
              <a:spLocks noChangeArrowheads="1"/>
            </p:cNvSpPr>
            <p:nvPr/>
          </p:nvSpPr>
          <p:spPr bwMode="auto">
            <a:xfrm>
              <a:off x="3734596" y="4571998"/>
              <a:ext cx="434189" cy="7124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3733800" y="26670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4343400" y="2971800"/>
            <a:ext cx="12144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4343400" y="2438400"/>
            <a:ext cx="13303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3   +  5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800600" y="31242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1131888" y="2716213"/>
            <a:ext cx="503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1" name="Text Box 38"/>
          <p:cNvSpPr txBox="1">
            <a:spLocks noChangeArrowheads="1"/>
          </p:cNvSpPr>
          <p:nvPr/>
        </p:nvSpPr>
        <p:spPr bwMode="auto">
          <a:xfrm>
            <a:off x="5740400" y="39354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91238" y="3783013"/>
            <a:ext cx="595312" cy="523875"/>
            <a:chOff x="4814857" y="4572000"/>
            <a:chExt cx="671773" cy="713450"/>
          </a:xfrm>
        </p:grpSpPr>
        <p:sp>
          <p:nvSpPr>
            <p:cNvPr id="81" name="Line 9"/>
            <p:cNvSpPr>
              <a:spLocks noChangeShapeType="1"/>
            </p:cNvSpPr>
            <p:nvPr/>
          </p:nvSpPr>
          <p:spPr bwMode="auto">
            <a:xfrm>
              <a:off x="4952794" y="5257344"/>
              <a:ext cx="533836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1" name="Text Box 28"/>
            <p:cNvSpPr txBox="1">
              <a:spLocks noChangeArrowheads="1"/>
            </p:cNvSpPr>
            <p:nvPr/>
          </p:nvSpPr>
          <p:spPr bwMode="auto">
            <a:xfrm>
              <a:off x="4814857" y="4572000"/>
              <a:ext cx="660607" cy="7134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44</a:t>
              </a:r>
            </a:p>
          </p:txBody>
        </p:sp>
      </p:grpSp>
      <p:sp>
        <p:nvSpPr>
          <p:cNvPr id="80" name="Text Box 29"/>
          <p:cNvSpPr txBox="1">
            <a:spLocks noChangeArrowheads="1"/>
          </p:cNvSpPr>
          <p:nvPr/>
        </p:nvSpPr>
        <p:spPr bwMode="auto">
          <a:xfrm>
            <a:off x="6096000" y="4343400"/>
            <a:ext cx="6858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37</a:t>
            </a:r>
          </a:p>
        </p:txBody>
      </p:sp>
      <p:sp>
        <p:nvSpPr>
          <p:cNvPr id="71" name="Text Box 38"/>
          <p:cNvSpPr txBox="1">
            <a:spLocks noChangeArrowheads="1"/>
          </p:cNvSpPr>
          <p:nvPr/>
        </p:nvSpPr>
        <p:spPr bwMode="auto">
          <a:xfrm>
            <a:off x="3810000" y="39624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4419600" y="4267200"/>
            <a:ext cx="12160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4267200" y="3733800"/>
            <a:ext cx="139541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15 + 29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4724400" y="4343400"/>
            <a:ext cx="7286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37</a:t>
            </a: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1138238" y="4065588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c.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4" name="Text Box 38"/>
          <p:cNvSpPr txBox="1">
            <a:spLocks noChangeArrowheads="1"/>
          </p:cNvSpPr>
          <p:nvPr/>
        </p:nvSpPr>
        <p:spPr bwMode="auto">
          <a:xfrm>
            <a:off x="5870575" y="52308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243638" y="5078413"/>
            <a:ext cx="614362" cy="523875"/>
            <a:chOff x="4821893" y="4571996"/>
            <a:chExt cx="664029" cy="713449"/>
          </a:xfrm>
        </p:grpSpPr>
        <p:sp>
          <p:nvSpPr>
            <p:cNvPr id="104" name="Line 9"/>
            <p:cNvSpPr>
              <a:spLocks noChangeShapeType="1"/>
            </p:cNvSpPr>
            <p:nvPr/>
          </p:nvSpPr>
          <p:spPr bwMode="auto">
            <a:xfrm>
              <a:off x="4952297" y="5257339"/>
              <a:ext cx="533625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89" name="Text Box 28"/>
            <p:cNvSpPr txBox="1">
              <a:spLocks noChangeArrowheads="1"/>
            </p:cNvSpPr>
            <p:nvPr/>
          </p:nvSpPr>
          <p:spPr bwMode="auto">
            <a:xfrm>
              <a:off x="4821893" y="4571996"/>
              <a:ext cx="632744" cy="7134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38</a:t>
              </a:r>
            </a:p>
          </p:txBody>
        </p:sp>
      </p:grpSp>
      <p:sp>
        <p:nvSpPr>
          <p:cNvPr id="103" name="Text Box 29"/>
          <p:cNvSpPr txBox="1">
            <a:spLocks noChangeArrowheads="1"/>
          </p:cNvSpPr>
          <p:nvPr/>
        </p:nvSpPr>
        <p:spPr bwMode="auto">
          <a:xfrm>
            <a:off x="6243638" y="5638800"/>
            <a:ext cx="5857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41</a:t>
            </a:r>
          </a:p>
        </p:txBody>
      </p:sp>
      <p:sp>
        <p:nvSpPr>
          <p:cNvPr id="94" name="Text Box 38"/>
          <p:cNvSpPr txBox="1">
            <a:spLocks noChangeArrowheads="1"/>
          </p:cNvSpPr>
          <p:nvPr/>
        </p:nvSpPr>
        <p:spPr bwMode="auto">
          <a:xfrm>
            <a:off x="3824288" y="5230813"/>
            <a:ext cx="3952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V="1">
            <a:off x="4459288" y="5562600"/>
            <a:ext cx="1331912" cy="20638"/>
          </a:xfrm>
          <a:prstGeom prst="line">
            <a:avLst/>
          </a:prstGeom>
          <a:noFill/>
          <a:ln w="100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" name="Text Box 28"/>
          <p:cNvSpPr txBox="1">
            <a:spLocks noChangeArrowheads="1"/>
          </p:cNvSpPr>
          <p:nvPr/>
        </p:nvSpPr>
        <p:spPr bwMode="auto">
          <a:xfrm>
            <a:off x="4343400" y="5029200"/>
            <a:ext cx="14938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13  + 25</a:t>
            </a: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4800600" y="5638800"/>
            <a:ext cx="5857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41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1066800" y="5360988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990600" y="68580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charset="0"/>
              </a:rPr>
              <a:t>Bài 1: Tính</a:t>
            </a:r>
          </a:p>
        </p:txBody>
      </p:sp>
      <p:sp>
        <p:nvSpPr>
          <p:cNvPr id="18476" name="Text Box 75"/>
          <p:cNvSpPr txBox="1">
            <a:spLocks noChangeArrowheads="1"/>
          </p:cNvSpPr>
          <p:nvPr/>
        </p:nvSpPr>
        <p:spPr bwMode="auto">
          <a:xfrm>
            <a:off x="685800" y="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685800" y="0"/>
            <a:ext cx="3657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3/ Thực hành:</a:t>
            </a:r>
          </a:p>
        </p:txBody>
      </p:sp>
      <p:sp>
        <p:nvSpPr>
          <p:cNvPr id="49229" name="Text Box 77"/>
          <p:cNvSpPr txBox="1">
            <a:spLocks noChangeArrowheads="1"/>
          </p:cNvSpPr>
          <p:nvPr/>
        </p:nvSpPr>
        <p:spPr bwMode="auto">
          <a:xfrm>
            <a:off x="1676400" y="3657600"/>
            <a:ext cx="7620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37</a:t>
            </a:r>
          </a:p>
        </p:txBody>
      </p:sp>
      <p:sp>
        <p:nvSpPr>
          <p:cNvPr id="49230" name="Line 78"/>
          <p:cNvSpPr>
            <a:spLocks noChangeShapeType="1"/>
          </p:cNvSpPr>
          <p:nvPr/>
        </p:nvSpPr>
        <p:spPr bwMode="auto">
          <a:xfrm>
            <a:off x="1676400" y="4267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1" name="Text Box 79"/>
          <p:cNvSpPr txBox="1">
            <a:spLocks noChangeArrowheads="1"/>
          </p:cNvSpPr>
          <p:nvPr/>
        </p:nvSpPr>
        <p:spPr bwMode="auto">
          <a:xfrm>
            <a:off x="2514600" y="3962400"/>
            <a:ext cx="381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3124200" y="3657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37</a:t>
            </a:r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>
            <a:off x="3124200" y="4267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4" name="Text Box 82"/>
          <p:cNvSpPr txBox="1">
            <a:spLocks noChangeArrowheads="1"/>
          </p:cNvSpPr>
          <p:nvPr/>
        </p:nvSpPr>
        <p:spPr bwMode="auto">
          <a:xfrm>
            <a:off x="1752600" y="4953000"/>
            <a:ext cx="9144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41</a:t>
            </a:r>
          </a:p>
        </p:txBody>
      </p:sp>
      <p:sp>
        <p:nvSpPr>
          <p:cNvPr id="49235" name="Line 83"/>
          <p:cNvSpPr>
            <a:spLocks noChangeShapeType="1"/>
          </p:cNvSpPr>
          <p:nvPr/>
        </p:nvSpPr>
        <p:spPr bwMode="auto">
          <a:xfrm>
            <a:off x="1676400" y="55626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6" name="Text Box 84"/>
          <p:cNvSpPr txBox="1">
            <a:spLocks noChangeArrowheads="1"/>
          </p:cNvSpPr>
          <p:nvPr/>
        </p:nvSpPr>
        <p:spPr bwMode="auto">
          <a:xfrm>
            <a:off x="2514600" y="52578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49238" name="Text Box 86"/>
          <p:cNvSpPr txBox="1">
            <a:spLocks noChangeArrowheads="1"/>
          </p:cNvSpPr>
          <p:nvPr/>
        </p:nvSpPr>
        <p:spPr bwMode="auto">
          <a:xfrm>
            <a:off x="2971800" y="4953000"/>
            <a:ext cx="838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41</a:t>
            </a:r>
          </a:p>
        </p:txBody>
      </p:sp>
      <p:sp>
        <p:nvSpPr>
          <p:cNvPr id="49239" name="Line 87"/>
          <p:cNvSpPr>
            <a:spLocks noChangeShapeType="1"/>
          </p:cNvSpPr>
          <p:nvPr/>
        </p:nvSpPr>
        <p:spPr bwMode="auto">
          <a:xfrm>
            <a:off x="2971800" y="5562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6" grpId="0"/>
      <p:bldP spid="34" grpId="0"/>
      <p:bldP spid="27" grpId="0"/>
      <p:bldP spid="29" grpId="0"/>
      <p:bldP spid="30" grpId="0"/>
      <p:bldP spid="31" grpId="0"/>
      <p:bldP spid="32" grpId="0"/>
      <p:bldP spid="25" grpId="0"/>
      <p:bldP spid="23" grpId="0"/>
      <p:bldP spid="19" grpId="0"/>
      <p:bldP spid="108" grpId="0"/>
      <p:bldP spid="38" grpId="0"/>
      <p:bldP spid="57" grpId="0"/>
      <p:bldP spid="48" grpId="0"/>
      <p:bldP spid="46" grpId="0"/>
      <p:bldP spid="42" grpId="0"/>
      <p:bldP spid="109" grpId="0"/>
      <p:bldP spid="61" grpId="0"/>
      <p:bldP spid="80" grpId="0"/>
      <p:bldP spid="71" grpId="0"/>
      <p:bldP spid="69" grpId="0"/>
      <p:bldP spid="65" grpId="0"/>
      <p:bldP spid="110" grpId="0"/>
      <p:bldP spid="84" grpId="0"/>
      <p:bldP spid="103" grpId="0"/>
      <p:bldP spid="94" grpId="0"/>
      <p:bldP spid="91" grpId="0" animBg="1"/>
      <p:bldP spid="92" grpId="0"/>
      <p:bldP spid="88" grpId="0"/>
      <p:bldP spid="111" grpId="0"/>
      <p:bldP spid="49229" grpId="0"/>
      <p:bldP spid="49230" grpId="0" animBg="1"/>
      <p:bldP spid="49231" grpId="0"/>
      <p:bldP spid="49232" grpId="0"/>
      <p:bldP spid="49233" grpId="0" animBg="1"/>
      <p:bldP spid="49234" grpId="0"/>
      <p:bldP spid="49235" grpId="0" animBg="1"/>
      <p:bldP spid="49236" grpId="0"/>
      <p:bldP spid="49238" grpId="0"/>
      <p:bldP spid="492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2392</TotalTime>
  <Words>729</Words>
  <Application>Microsoft PowerPoint 7.0</Application>
  <PresentationFormat>On-screen Show (4:3)</PresentationFormat>
  <Paragraphs>337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.VnTime</vt:lpstr>
      <vt:lpstr>Arial</vt:lpstr>
      <vt:lpstr>Franklin Gothic Medium</vt:lpstr>
      <vt:lpstr>Franklin Gothic Book</vt:lpstr>
      <vt:lpstr>Wingdings 2</vt:lpstr>
      <vt:lpstr>Times New Roman</vt:lpstr>
      <vt:lpstr>Wingdings</vt:lpstr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141</cp:revision>
  <cp:lastPrinted>1601-01-01T00:00:00Z</cp:lastPrinted>
  <dcterms:created xsi:type="dcterms:W3CDTF">1601-01-01T00:00:00Z</dcterms:created>
  <dcterms:modified xsi:type="dcterms:W3CDTF">2016-06-30T02:14:18Z</dcterms:modified>
</cp:coreProperties>
</file>